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 id="2147483690" r:id="rId4"/>
    <p:sldMasterId id="2147483700" r:id="rId5"/>
    <p:sldMasterId id="2147483710" r:id="rId6"/>
    <p:sldMasterId id="2147483720" r:id="rId7"/>
  </p:sldMasterIdLst>
  <p:notesMasterIdLst>
    <p:notesMasterId r:id="rId17"/>
  </p:notesMasterIdLst>
  <p:handoutMasterIdLst>
    <p:handoutMasterId r:id="rId18"/>
  </p:handoutMasterIdLst>
  <p:sldIdLst>
    <p:sldId id="256" r:id="rId8"/>
    <p:sldId id="365" r:id="rId9"/>
    <p:sldId id="359" r:id="rId10"/>
    <p:sldId id="367" r:id="rId11"/>
    <p:sldId id="360" r:id="rId12"/>
    <p:sldId id="361" r:id="rId13"/>
    <p:sldId id="362" r:id="rId14"/>
    <p:sldId id="364" r:id="rId15"/>
    <p:sldId id="368" r:id="rId16"/>
  </p:sldIdLst>
  <p:sldSz cx="12192000" cy="6858000"/>
  <p:notesSz cx="7077075" cy="93630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 Vos" initials="MV" lastIdx="1" clrIdx="0">
    <p:extLst>
      <p:ext uri="{19B8F6BF-5375-455C-9EA6-DF929625EA0E}">
        <p15:presenceInfo xmlns:p15="http://schemas.microsoft.com/office/powerpoint/2012/main" userId="S-1-5-21-3009188405-4059014094-2327816963-1589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74" autoAdjust="0"/>
  </p:normalViewPr>
  <p:slideViewPr>
    <p:cSldViewPr snapToGrid="0">
      <p:cViewPr varScale="1">
        <p:scale>
          <a:sx n="103" d="100"/>
          <a:sy n="103" d="100"/>
        </p:scale>
        <p:origin x="912" y="11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5437BFA4-EA23-4CCD-B61D-63DFA5E9ABEB}" type="datetimeFigureOut">
              <a:rPr lang="en-US" smtClean="0"/>
              <a:t>7/1/2021</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66FDA2BE-720F-4C0A-8B2A-E0C112333083}" type="slidenum">
              <a:rPr lang="en-US" smtClean="0"/>
              <a:t>‹nr.›</a:t>
            </a:fld>
            <a:endParaRPr lang="en-US"/>
          </a:p>
        </p:txBody>
      </p:sp>
    </p:spTree>
    <p:extLst>
      <p:ext uri="{BB962C8B-B14F-4D97-AF65-F5344CB8AC3E}">
        <p14:creationId xmlns:p14="http://schemas.microsoft.com/office/powerpoint/2010/main" val="2108161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nl-NL"/>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C293FFD0-7D86-44A7-9DC1-0D783CEA8383}" type="datetimeFigureOut">
              <a:rPr lang="nl-NL" smtClean="0"/>
              <a:t>1-7-2021</a:t>
            </a:fld>
            <a:endParaRPr lang="nl-NL"/>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nl-NL"/>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nl-NL"/>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90992632-4F49-4C23-8B1C-FA8913A011B9}" type="slidenum">
              <a:rPr lang="nl-NL" smtClean="0"/>
              <a:t>‹nr.›</a:t>
            </a:fld>
            <a:endParaRPr lang="nl-NL"/>
          </a:p>
        </p:txBody>
      </p:sp>
    </p:spTree>
    <p:extLst>
      <p:ext uri="{BB962C8B-B14F-4D97-AF65-F5344CB8AC3E}">
        <p14:creationId xmlns:p14="http://schemas.microsoft.com/office/powerpoint/2010/main" val="96681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992632-4F49-4C23-8B1C-FA8913A011B9}" type="slidenum">
              <a:rPr lang="nl-NL" smtClean="0"/>
              <a:t>3</a:t>
            </a:fld>
            <a:endParaRPr lang="nl-NL"/>
          </a:p>
        </p:txBody>
      </p:sp>
    </p:spTree>
    <p:extLst>
      <p:ext uri="{BB962C8B-B14F-4D97-AF65-F5344CB8AC3E}">
        <p14:creationId xmlns:p14="http://schemas.microsoft.com/office/powerpoint/2010/main" val="2633797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992632-4F49-4C23-8B1C-FA8913A011B9}" type="slidenum">
              <a:rPr lang="nl-NL" smtClean="0"/>
              <a:t>7</a:t>
            </a:fld>
            <a:endParaRPr lang="nl-NL"/>
          </a:p>
        </p:txBody>
      </p:sp>
    </p:spTree>
    <p:extLst>
      <p:ext uri="{BB962C8B-B14F-4D97-AF65-F5344CB8AC3E}">
        <p14:creationId xmlns:p14="http://schemas.microsoft.com/office/powerpoint/2010/main" val="3634550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3"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4" y="1376363"/>
            <a:ext cx="5489574" cy="1544638"/>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1872334392"/>
      </p:ext>
    </p:extLst>
  </p:cSld>
  <p:clrMapOvr>
    <a:masterClrMapping/>
  </p:clrMapOvr>
  <p:extLst>
    <p:ext uri="{DCECCB84-F9BA-43D5-87BE-67443E8EF086}">
      <p15:sldGuideLst xmlns:p15="http://schemas.microsoft.com/office/powerpoint/2012/main">
        <p15:guide id="2" orient="horz" pos="14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4" y="1376363"/>
            <a:ext cx="5489574" cy="1544638"/>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126485870"/>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2" name="Slide Number Placeholder"/>
          <p:cNvSpPr>
            <a:spLocks noGrp="1"/>
          </p:cNvSpPr>
          <p:nvPr>
            <p:ph type="sldNum" sz="quarter" idx="16"/>
          </p:nvPr>
        </p:nvSpPr>
        <p:spPr/>
        <p:txBody>
          <a:bodyPr/>
          <a:lstStyle/>
          <a:p>
            <a:fld id="{CDFD8C83-81C1-4276-B7A6-9AAEA0DC8ADB}" type="slidenum">
              <a:rPr lang="nl-NL" smtClean="0"/>
              <a:pPr/>
              <a:t>‹nr.›</a:t>
            </a:fld>
            <a:endParaRPr lang="nl-NL" dirty="0"/>
          </a:p>
        </p:txBody>
      </p:sp>
      <p:sp>
        <p:nvSpPr>
          <p:cNvPr id="10" name="Date Placeholder"/>
          <p:cNvSpPr>
            <a:spLocks noGrp="1"/>
          </p:cNvSpPr>
          <p:nvPr>
            <p:ph type="dt" sz="half" idx="14"/>
          </p:nvPr>
        </p:nvSpPr>
        <p:spPr/>
        <p:txBody>
          <a:bodyPr/>
          <a:lstStyle/>
          <a:p>
            <a:endParaRPr lang="nl-NL" dirty="0"/>
          </a:p>
        </p:txBody>
      </p:sp>
      <p:sp>
        <p:nvSpPr>
          <p:cNvPr id="11" name="Footer Placeholder"/>
          <p:cNvSpPr>
            <a:spLocks noGrp="1"/>
          </p:cNvSpPr>
          <p:nvPr>
            <p:ph type="ftr" sz="quarter" idx="15"/>
          </p:nvPr>
        </p:nvSpPr>
        <p:spPr/>
        <p:txBody>
          <a:bodyPr/>
          <a:lstStyle/>
          <a:p>
            <a:endParaRPr lang="nl-NL" dirty="0"/>
          </a:p>
        </p:txBody>
      </p:sp>
      <p:pic>
        <p:nvPicPr>
          <p:cNvPr id="4"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9" name="Content Placeholder"/>
          <p:cNvSpPr>
            <a:spLocks noGrp="1"/>
          </p:cNvSpPr>
          <p:nvPr>
            <p:ph sz="quarter" idx="13"/>
          </p:nvPr>
        </p:nvSpPr>
        <p:spPr>
          <a:xfrm>
            <a:off x="923924" y="1376363"/>
            <a:ext cx="10345739" cy="4554000"/>
          </a:xfrm>
          <a:prstGeom prst="rect">
            <a:avLst/>
          </a:prstGeom>
        </p:spPr>
        <p:txBody>
          <a:bodyPr lIns="93600" rIns="93600"/>
          <a:lstStyle>
            <a:lvl1pPr>
              <a:buClr>
                <a:schemeClr val="tx2"/>
              </a:buClr>
              <a:defRPr/>
            </a:lvl1pPr>
            <a:lvl2pPr>
              <a:buClr>
                <a:schemeClr val="tx2"/>
              </a:buClr>
              <a:defRPr/>
            </a:lvl2pPr>
            <a:lvl3pPr>
              <a:buClr>
                <a:schemeClr val="tx2"/>
              </a:buClr>
              <a:defRPr/>
            </a:lvl3pPr>
            <a:lvl4pPr>
              <a:buClr>
                <a:schemeClr val="tx2"/>
              </a:buClr>
              <a:defRPr sz="1600"/>
            </a:lvl4pPr>
            <a:lvl5pPr>
              <a:buClr>
                <a:schemeClr val="tx2"/>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089615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al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3" y="1376363"/>
            <a:ext cx="5489575" cy="1544637"/>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3119362803"/>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264275" y="1410511"/>
            <a:ext cx="5465763" cy="1510489"/>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200" kern="1200" dirty="0">
                <a:solidFill>
                  <a:schemeClr val="tx2"/>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95694856"/>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pic>
        <p:nvPicPr>
          <p:cNvPr id="9"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13" name="Slide Number Placeholder"/>
          <p:cNvSpPr>
            <a:spLocks noGrp="1"/>
          </p:cNvSpPr>
          <p:nvPr>
            <p:ph type="sldNum" sz="quarter" idx="16"/>
          </p:nvPr>
        </p:nvSpPr>
        <p:spPr/>
        <p:txBody>
          <a:bodyPr/>
          <a:lstStyle/>
          <a:p>
            <a:fld id="{CDFD8C83-81C1-4276-B7A6-9AAEA0DC8ADB}" type="slidenum">
              <a:rPr lang="nl-NL" smtClean="0"/>
              <a:pPr/>
              <a:t>‹nr.›</a:t>
            </a:fld>
            <a:endParaRPr lang="nl-NL"/>
          </a:p>
        </p:txBody>
      </p:sp>
      <p:sp>
        <p:nvSpPr>
          <p:cNvPr id="11" name="Date Placeholder"/>
          <p:cNvSpPr>
            <a:spLocks noGrp="1"/>
          </p:cNvSpPr>
          <p:nvPr>
            <p:ph type="dt" sz="half" idx="14"/>
          </p:nvPr>
        </p:nvSpPr>
        <p:spPr/>
        <p:txBody>
          <a:bodyPr/>
          <a:lstStyle/>
          <a:p>
            <a:endParaRPr lang="nl-NL" dirty="0"/>
          </a:p>
        </p:txBody>
      </p:sp>
      <p:sp>
        <p:nvSpPr>
          <p:cNvPr id="12" name="Footer Placeholder"/>
          <p:cNvSpPr>
            <a:spLocks noGrp="1"/>
          </p:cNvSpPr>
          <p:nvPr>
            <p:ph type="ftr" sz="quarter" idx="15"/>
          </p:nvPr>
        </p:nvSpPr>
        <p:spPr/>
        <p:txBody>
          <a:bodyPr/>
          <a:lstStyle/>
          <a:p>
            <a:endParaRPr lang="nl-NL" dirty="0"/>
          </a:p>
        </p:txBody>
      </p:sp>
      <p:sp>
        <p:nvSpPr>
          <p:cNvPr id="2" name="Title"/>
          <p:cNvSpPr>
            <a:spLocks noGrp="1"/>
          </p:cNvSpPr>
          <p:nvPr>
            <p:ph type="title"/>
          </p:nvPr>
        </p:nvSpPr>
        <p:spPr/>
        <p:txBody>
          <a:bodyPr lIns="72000"/>
          <a:lstStyle/>
          <a:p>
            <a:r>
              <a:rPr lang="en-US"/>
              <a:t>Click to edit Master title style</a:t>
            </a:r>
            <a:endParaRPr lang="nl-NL" dirty="0"/>
          </a:p>
        </p:txBody>
      </p:sp>
      <p:sp>
        <p:nvSpPr>
          <p:cNvPr id="8" name="Picture Placeholder"/>
          <p:cNvSpPr>
            <a:spLocks noGrp="1"/>
          </p:cNvSpPr>
          <p:nvPr>
            <p:ph type="pic" sz="quarter" idx="17"/>
          </p:nvPr>
        </p:nvSpPr>
        <p:spPr>
          <a:xfrm>
            <a:off x="-8708" y="0"/>
            <a:ext cx="12200708" cy="5931928"/>
          </a:xfrm>
          <a:custGeom>
            <a:avLst/>
            <a:gdLst>
              <a:gd name="connsiteX0" fmla="*/ 0 w 12192000"/>
              <a:gd name="connsiteY0" fmla="*/ 0 h 5029200"/>
              <a:gd name="connsiteX1" fmla="*/ 12192000 w 12192000"/>
              <a:gd name="connsiteY1" fmla="*/ 0 h 5029200"/>
              <a:gd name="connsiteX2" fmla="*/ 12192000 w 12192000"/>
              <a:gd name="connsiteY2" fmla="*/ 5029200 h 5029200"/>
              <a:gd name="connsiteX3" fmla="*/ 0 w 12192000"/>
              <a:gd name="connsiteY3" fmla="*/ 5029200 h 5029200"/>
              <a:gd name="connsiteX4" fmla="*/ 0 w 12192000"/>
              <a:gd name="connsiteY4" fmla="*/ 0 h 5029200"/>
              <a:gd name="connsiteX0" fmla="*/ 0 w 12192000"/>
              <a:gd name="connsiteY0" fmla="*/ 2666 h 5031866"/>
              <a:gd name="connsiteX1" fmla="*/ 919732 w 12192000"/>
              <a:gd name="connsiteY1" fmla="*/ 0 h 5031866"/>
              <a:gd name="connsiteX2" fmla="*/ 12192000 w 12192000"/>
              <a:gd name="connsiteY2" fmla="*/ 2666 h 5031866"/>
              <a:gd name="connsiteX3" fmla="*/ 12192000 w 12192000"/>
              <a:gd name="connsiteY3" fmla="*/ 5031866 h 5031866"/>
              <a:gd name="connsiteX4" fmla="*/ 0 w 12192000"/>
              <a:gd name="connsiteY4" fmla="*/ 5031866 h 5031866"/>
              <a:gd name="connsiteX5" fmla="*/ 0 w 12192000"/>
              <a:gd name="connsiteY5" fmla="*/ 2666 h 5031866"/>
              <a:gd name="connsiteX0" fmla="*/ 0 w 12192000"/>
              <a:gd name="connsiteY0" fmla="*/ 2666 h 5031866"/>
              <a:gd name="connsiteX1" fmla="*/ 463865 w 12192000"/>
              <a:gd name="connsiteY1" fmla="*/ 2666 h 5031866"/>
              <a:gd name="connsiteX2" fmla="*/ 919732 w 12192000"/>
              <a:gd name="connsiteY2" fmla="*/ 0 h 5031866"/>
              <a:gd name="connsiteX3" fmla="*/ 12192000 w 12192000"/>
              <a:gd name="connsiteY3" fmla="*/ 2666 h 5031866"/>
              <a:gd name="connsiteX4" fmla="*/ 12192000 w 12192000"/>
              <a:gd name="connsiteY4" fmla="*/ 5031866 h 5031866"/>
              <a:gd name="connsiteX5" fmla="*/ 0 w 12192000"/>
              <a:gd name="connsiteY5" fmla="*/ 5031866 h 5031866"/>
              <a:gd name="connsiteX6" fmla="*/ 0 w 12192000"/>
              <a:gd name="connsiteY6" fmla="*/ 2666 h 5031866"/>
              <a:gd name="connsiteX0" fmla="*/ 0 w 12192000"/>
              <a:gd name="connsiteY0" fmla="*/ 0 h 5946266"/>
              <a:gd name="connsiteX1" fmla="*/ 463865 w 12192000"/>
              <a:gd name="connsiteY1" fmla="*/ 917066 h 5946266"/>
              <a:gd name="connsiteX2" fmla="*/ 919732 w 12192000"/>
              <a:gd name="connsiteY2" fmla="*/ 914400 h 5946266"/>
              <a:gd name="connsiteX3" fmla="*/ 12192000 w 12192000"/>
              <a:gd name="connsiteY3" fmla="*/ 917066 h 5946266"/>
              <a:gd name="connsiteX4" fmla="*/ 12192000 w 12192000"/>
              <a:gd name="connsiteY4" fmla="*/ 5946266 h 5946266"/>
              <a:gd name="connsiteX5" fmla="*/ 0 w 12192000"/>
              <a:gd name="connsiteY5" fmla="*/ 5946266 h 5946266"/>
              <a:gd name="connsiteX6" fmla="*/ 0 w 12192000"/>
              <a:gd name="connsiteY6" fmla="*/ 0 h 5946266"/>
              <a:gd name="connsiteX0" fmla="*/ 0 w 12192000"/>
              <a:gd name="connsiteY0" fmla="*/ 0 h 5946266"/>
              <a:gd name="connsiteX1" fmla="*/ 205273 w 12192000"/>
              <a:gd name="connsiteY1" fmla="*/ 407881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463865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68021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72177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59708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8021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43083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21223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0004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09832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9345"/>
              <a:gd name="connsiteX1" fmla="*/ 463864 w 12208626"/>
              <a:gd name="connsiteY1" fmla="*/ 0 h 5949345"/>
              <a:gd name="connsiteX2" fmla="*/ 463864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3864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15656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8720 w 12217346"/>
              <a:gd name="connsiteY0" fmla="*/ 0 h 5949345"/>
              <a:gd name="connsiteX1" fmla="*/ 466819 w 12217346"/>
              <a:gd name="connsiteY1" fmla="*/ 0 h 5949345"/>
              <a:gd name="connsiteX2" fmla="*/ 469204 w 12217346"/>
              <a:gd name="connsiteY2" fmla="*/ 454004 h 5949345"/>
              <a:gd name="connsiteX3" fmla="*/ 924376 w 12217346"/>
              <a:gd name="connsiteY3" fmla="*/ 905164 h 5949345"/>
              <a:gd name="connsiteX4" fmla="*/ 12217346 w 12217346"/>
              <a:gd name="connsiteY4" fmla="*/ 903675 h 5949345"/>
              <a:gd name="connsiteX5" fmla="*/ 12216114 w 12217346"/>
              <a:gd name="connsiteY5" fmla="*/ 5949345 h 5949345"/>
              <a:gd name="connsiteX6" fmla="*/ 0 w 12217346"/>
              <a:gd name="connsiteY6" fmla="*/ 5928849 h 5949345"/>
              <a:gd name="connsiteX7" fmla="*/ 8720 w 12217346"/>
              <a:gd name="connsiteY7" fmla="*/ 0 h 5949345"/>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46" h="5931928">
                <a:moveTo>
                  <a:pt x="8720" y="0"/>
                </a:moveTo>
                <a:lnTo>
                  <a:pt x="466819" y="0"/>
                </a:lnTo>
                <a:cubicBezTo>
                  <a:pt x="466819" y="305689"/>
                  <a:pt x="469816" y="280886"/>
                  <a:pt x="469204" y="454004"/>
                </a:cubicBezTo>
                <a:lnTo>
                  <a:pt x="924376" y="905164"/>
                </a:lnTo>
                <a:lnTo>
                  <a:pt x="12217346" y="903675"/>
                </a:lnTo>
                <a:cubicBezTo>
                  <a:pt x="12216935" y="2583513"/>
                  <a:pt x="12216525" y="4252090"/>
                  <a:pt x="12216114" y="5931928"/>
                </a:cubicBezTo>
                <a:lnTo>
                  <a:pt x="0" y="5928849"/>
                </a:lnTo>
                <a:cubicBezTo>
                  <a:pt x="2907" y="3952566"/>
                  <a:pt x="5813" y="1976283"/>
                  <a:pt x="8720" y="0"/>
                </a:cubicBezTo>
                <a:close/>
              </a:path>
            </a:pathLst>
          </a:custGeom>
        </p:spPr>
        <p:txBody>
          <a:bodyPr anchor="ctr" anchorCtr="0"/>
          <a:lstStyle>
            <a:lvl1pPr algn="l">
              <a:defRPr/>
            </a:lvl1pPr>
          </a:lstStyle>
          <a:p>
            <a:r>
              <a:rPr lang="en-US"/>
              <a:t>Click icon to add picture</a:t>
            </a:r>
            <a:endParaRPr lang="nl-NL" dirty="0"/>
          </a:p>
        </p:txBody>
      </p:sp>
    </p:spTree>
    <p:extLst>
      <p:ext uri="{BB962C8B-B14F-4D97-AF65-F5344CB8AC3E}">
        <p14:creationId xmlns:p14="http://schemas.microsoft.com/office/powerpoint/2010/main" val="274346877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pic>
        <p:nvPicPr>
          <p:cNvPr id="10"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7" name="Slide Number Placeholder"/>
          <p:cNvSpPr>
            <a:spLocks noGrp="1"/>
          </p:cNvSpPr>
          <p:nvPr>
            <p:ph type="sldNum" sz="quarter" idx="17"/>
          </p:nvPr>
        </p:nvSpPr>
        <p:spPr/>
        <p:txBody>
          <a:bodyPr/>
          <a:lstStyle/>
          <a:p>
            <a:fld id="{CDFD8C83-81C1-4276-B7A6-9AAEA0DC8ADB}" type="slidenum">
              <a:rPr lang="nl-NL" smtClean="0"/>
              <a:pPr/>
              <a:t>‹nr.›</a:t>
            </a:fld>
            <a:endParaRPr lang="nl-NL"/>
          </a:p>
        </p:txBody>
      </p:sp>
      <p:sp>
        <p:nvSpPr>
          <p:cNvPr id="3" name="Date Placeholder"/>
          <p:cNvSpPr>
            <a:spLocks noGrp="1"/>
          </p:cNvSpPr>
          <p:nvPr>
            <p:ph type="dt" sz="half" idx="15"/>
          </p:nvPr>
        </p:nvSpPr>
        <p:spPr/>
        <p:txBody>
          <a:bodyPr/>
          <a:lstStyle/>
          <a:p>
            <a:endParaRPr lang="nl-NL" dirty="0"/>
          </a:p>
        </p:txBody>
      </p:sp>
      <p:sp>
        <p:nvSpPr>
          <p:cNvPr id="6" name="Footer Placeholder"/>
          <p:cNvSpPr>
            <a:spLocks noGrp="1"/>
          </p:cNvSpPr>
          <p:nvPr>
            <p:ph type="ftr" sz="quarter" idx="16"/>
          </p:nvPr>
        </p:nvSpPr>
        <p:spPr/>
        <p:txBody>
          <a:bodyPr/>
          <a:lstStyle/>
          <a:p>
            <a:endParaRPr lang="nl-NL" dirty="0"/>
          </a:p>
        </p:txBody>
      </p:sp>
      <p:sp>
        <p:nvSpPr>
          <p:cNvPr id="5" name="Column 2"/>
          <p:cNvSpPr>
            <a:spLocks noGrp="1"/>
          </p:cNvSpPr>
          <p:nvPr>
            <p:ph sz="quarter" idx="14"/>
          </p:nvPr>
        </p:nvSpPr>
        <p:spPr>
          <a:xfrm>
            <a:off x="6348413" y="1376363"/>
            <a:ext cx="4921250"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Column 1"/>
          <p:cNvSpPr>
            <a:spLocks noGrp="1"/>
          </p:cNvSpPr>
          <p:nvPr>
            <p:ph sz="quarter" idx="13"/>
          </p:nvPr>
        </p:nvSpPr>
        <p:spPr>
          <a:xfrm>
            <a:off x="923925" y="1376363"/>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tle"/>
          <p:cNvSpPr>
            <a:spLocks noGrp="1"/>
          </p:cNvSpPr>
          <p:nvPr>
            <p:ph type="title"/>
          </p:nvPr>
        </p:nvSpPr>
        <p:spPr/>
        <p:txBody>
          <a:bodyPr lIns="72000" rIns="72000"/>
          <a:lstStyle/>
          <a:p>
            <a:r>
              <a:rPr lang="en-US"/>
              <a:t>Click to edit Master title style</a:t>
            </a:r>
            <a:endParaRPr lang="nl-NL" dirty="0"/>
          </a:p>
        </p:txBody>
      </p:sp>
    </p:spTree>
    <p:extLst>
      <p:ext uri="{BB962C8B-B14F-4D97-AF65-F5344CB8AC3E}">
        <p14:creationId xmlns:p14="http://schemas.microsoft.com/office/powerpoint/2010/main" val="315821655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with Subtitles">
    <p:spTree>
      <p:nvGrpSpPr>
        <p:cNvPr id="1" name=""/>
        <p:cNvGrpSpPr/>
        <p:nvPr/>
      </p:nvGrpSpPr>
      <p:grpSpPr>
        <a:xfrm>
          <a:off x="0" y="0"/>
          <a:ext cx="0" cy="0"/>
          <a:chOff x="0" y="0"/>
          <a:chExt cx="0" cy="0"/>
        </a:xfrm>
      </p:grpSpPr>
      <p:pic>
        <p:nvPicPr>
          <p:cNvPr id="14"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13" name="Slide Number Placeholder"/>
          <p:cNvSpPr>
            <a:spLocks noGrp="1"/>
          </p:cNvSpPr>
          <p:nvPr>
            <p:ph type="sldNum" sz="quarter" idx="19"/>
          </p:nvPr>
        </p:nvSpPr>
        <p:spPr/>
        <p:txBody>
          <a:bodyPr/>
          <a:lstStyle/>
          <a:p>
            <a:fld id="{CDFD8C83-81C1-4276-B7A6-9AAEA0DC8ADB}" type="slidenum">
              <a:rPr lang="nl-NL" smtClean="0"/>
              <a:pPr/>
              <a:t>‹nr.›</a:t>
            </a:fld>
            <a:endParaRPr lang="nl-NL"/>
          </a:p>
        </p:txBody>
      </p:sp>
      <p:sp>
        <p:nvSpPr>
          <p:cNvPr id="7" name="Date Placeholder"/>
          <p:cNvSpPr>
            <a:spLocks noGrp="1"/>
          </p:cNvSpPr>
          <p:nvPr>
            <p:ph type="dt" sz="half" idx="17"/>
          </p:nvPr>
        </p:nvSpPr>
        <p:spPr/>
        <p:txBody>
          <a:bodyPr/>
          <a:lstStyle/>
          <a:p>
            <a:endParaRPr lang="nl-NL" dirty="0"/>
          </a:p>
        </p:txBody>
      </p:sp>
      <p:sp>
        <p:nvSpPr>
          <p:cNvPr id="12" name="Footer Placeholder"/>
          <p:cNvSpPr>
            <a:spLocks noGrp="1"/>
          </p:cNvSpPr>
          <p:nvPr>
            <p:ph type="ftr" sz="quarter" idx="18"/>
          </p:nvPr>
        </p:nvSpPr>
        <p:spPr/>
        <p:txBody>
          <a:bodyPr/>
          <a:lstStyle/>
          <a:p>
            <a:endParaRPr lang="nl-NL" dirty="0"/>
          </a:p>
        </p:txBody>
      </p:sp>
      <p:sp>
        <p:nvSpPr>
          <p:cNvPr id="5" name="Column 2"/>
          <p:cNvSpPr>
            <a:spLocks noGrp="1"/>
          </p:cNvSpPr>
          <p:nvPr>
            <p:ph sz="quarter" idx="14"/>
          </p:nvPr>
        </p:nvSpPr>
        <p:spPr>
          <a:xfrm>
            <a:off x="6348413" y="2295525"/>
            <a:ext cx="4921250" cy="3635376"/>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tle column 2"/>
          <p:cNvSpPr>
            <a:spLocks noGrp="1"/>
          </p:cNvSpPr>
          <p:nvPr>
            <p:ph type="body" sz="quarter" idx="16"/>
          </p:nvPr>
        </p:nvSpPr>
        <p:spPr>
          <a:xfrm>
            <a:off x="6348413" y="1376363"/>
            <a:ext cx="4921251" cy="745558"/>
          </a:xfrm>
        </p:spPr>
        <p:txBody>
          <a:bodyPr lIns="93600" rIns="93600" anchor="ctr" anchorCtr="0">
            <a:normAutofit/>
          </a:bodyPr>
          <a:lstStyle>
            <a:lvl1pPr marL="0" indent="0">
              <a:buNone/>
              <a:defRPr sz="2400" b="1"/>
            </a:lvl1pPr>
          </a:lstStyle>
          <a:p>
            <a:pPr lvl="0"/>
            <a:r>
              <a:rPr lang="en-US"/>
              <a:t>Edit Master text styles</a:t>
            </a:r>
          </a:p>
        </p:txBody>
      </p:sp>
      <p:sp>
        <p:nvSpPr>
          <p:cNvPr id="9" name="Column 1"/>
          <p:cNvSpPr>
            <a:spLocks noGrp="1"/>
          </p:cNvSpPr>
          <p:nvPr>
            <p:ph sz="quarter" idx="13"/>
          </p:nvPr>
        </p:nvSpPr>
        <p:spPr>
          <a:xfrm>
            <a:off x="923925" y="2295524"/>
            <a:ext cx="4919664" cy="3648075"/>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tle column 1"/>
          <p:cNvSpPr>
            <a:spLocks noGrp="1"/>
          </p:cNvSpPr>
          <p:nvPr>
            <p:ph type="body" sz="quarter" idx="15"/>
          </p:nvPr>
        </p:nvSpPr>
        <p:spPr>
          <a:xfrm>
            <a:off x="923925" y="1376363"/>
            <a:ext cx="4919662" cy="745558"/>
          </a:xfrm>
        </p:spPr>
        <p:txBody>
          <a:bodyPr lIns="93600" rIns="93600" anchor="ctr" anchorCtr="0">
            <a:normAutofit/>
          </a:bodyPr>
          <a:lstStyle>
            <a:lvl1pPr marL="0" indent="0">
              <a:buNone/>
              <a:defRPr sz="2400" b="1"/>
            </a:lvl1pPr>
          </a:lstStyle>
          <a:p>
            <a:pPr lvl="0"/>
            <a:r>
              <a:rPr lang="en-US"/>
              <a:t>Edit Master text styles</a:t>
            </a:r>
          </a:p>
        </p:txBody>
      </p:sp>
      <p:sp>
        <p:nvSpPr>
          <p:cNvPr id="3"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2879186784"/>
      </p:ext>
    </p:extLst>
  </p:cSld>
  <p:clrMapOvr>
    <a:masterClrMapping/>
  </p:clrMapOvr>
  <p:extLst>
    <p:ext uri="{DCECCB84-F9BA-43D5-87BE-67443E8EF086}">
      <p15:sldGuideLst xmlns:p15="http://schemas.microsoft.com/office/powerpoint/2012/main">
        <p15:guide id="1" orient="horz" pos="1156">
          <p15:clr>
            <a:srgbClr val="FBAE40"/>
          </p15:clr>
        </p15:guide>
        <p15:guide id="2" orient="horz" pos="144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pic>
        <p:nvPicPr>
          <p:cNvPr id="11"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10" name="Slide Number Placeholder"/>
          <p:cNvSpPr>
            <a:spLocks noGrp="1"/>
          </p:cNvSpPr>
          <p:nvPr>
            <p:ph type="sldNum" sz="quarter" idx="17"/>
          </p:nvPr>
        </p:nvSpPr>
        <p:spPr/>
        <p:txBody>
          <a:bodyPr/>
          <a:lstStyle/>
          <a:p>
            <a:fld id="{CDFD8C83-81C1-4276-B7A6-9AAEA0DC8ADB}" type="slidenum">
              <a:rPr lang="nl-NL" smtClean="0"/>
              <a:pPr/>
              <a:t>‹nr.›</a:t>
            </a:fld>
            <a:endParaRPr lang="nl-NL"/>
          </a:p>
        </p:txBody>
      </p:sp>
      <p:sp>
        <p:nvSpPr>
          <p:cNvPr id="7" name="Date Placeholder"/>
          <p:cNvSpPr>
            <a:spLocks noGrp="1"/>
          </p:cNvSpPr>
          <p:nvPr>
            <p:ph type="dt" sz="half" idx="15"/>
          </p:nvPr>
        </p:nvSpPr>
        <p:spPr/>
        <p:txBody>
          <a:bodyPr/>
          <a:lstStyle/>
          <a:p>
            <a:endParaRPr lang="nl-NL" dirty="0"/>
          </a:p>
        </p:txBody>
      </p:sp>
      <p:sp>
        <p:nvSpPr>
          <p:cNvPr id="8" name="Footer Placeholder"/>
          <p:cNvSpPr>
            <a:spLocks noGrp="1"/>
          </p:cNvSpPr>
          <p:nvPr>
            <p:ph type="ftr" sz="quarter" idx="16"/>
          </p:nvPr>
        </p:nvSpPr>
        <p:spPr/>
        <p:txBody>
          <a:bodyPr/>
          <a:lstStyle/>
          <a:p>
            <a:endParaRPr lang="nl-NL" dirty="0"/>
          </a:p>
        </p:txBody>
      </p:sp>
      <p:sp>
        <p:nvSpPr>
          <p:cNvPr id="9" name="Column 1"/>
          <p:cNvSpPr>
            <a:spLocks noGrp="1"/>
          </p:cNvSpPr>
          <p:nvPr>
            <p:ph sz="quarter" idx="13"/>
          </p:nvPr>
        </p:nvSpPr>
        <p:spPr>
          <a:xfrm>
            <a:off x="923925" y="1376363"/>
            <a:ext cx="4919664" cy="4551771"/>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p:cNvSpPr>
            <a:spLocks noGrp="1"/>
          </p:cNvSpPr>
          <p:nvPr>
            <p:ph type="title"/>
          </p:nvPr>
        </p:nvSpPr>
        <p:spPr/>
        <p:txBody>
          <a:bodyPr/>
          <a:lstStyle/>
          <a:p>
            <a:r>
              <a:rPr lang="en-US"/>
              <a:t>Click to edit Master title style</a:t>
            </a:r>
            <a:endParaRPr lang="nl-NL" dirty="0"/>
          </a:p>
        </p:txBody>
      </p:sp>
      <p:sp>
        <p:nvSpPr>
          <p:cNvPr id="12" name="Picture Placeholder"/>
          <p:cNvSpPr>
            <a:spLocks noGrp="1"/>
          </p:cNvSpPr>
          <p:nvPr>
            <p:ph type="pic" sz="quarter" idx="14"/>
          </p:nvPr>
        </p:nvSpPr>
        <p:spPr>
          <a:xfrm>
            <a:off x="6348413" y="914400"/>
            <a:ext cx="5843587" cy="5013734"/>
          </a:xfrm>
          <a:custGeom>
            <a:avLst/>
            <a:gdLst>
              <a:gd name="connsiteX0" fmla="*/ 0 w 5843587"/>
              <a:gd name="connsiteY0" fmla="*/ 0 h 5029200"/>
              <a:gd name="connsiteX1" fmla="*/ 5843587 w 5843587"/>
              <a:gd name="connsiteY1" fmla="*/ 0 h 5029200"/>
              <a:gd name="connsiteX2" fmla="*/ 5843587 w 5843587"/>
              <a:gd name="connsiteY2" fmla="*/ 5029200 h 5029200"/>
              <a:gd name="connsiteX3" fmla="*/ 0 w 5843587"/>
              <a:gd name="connsiteY3" fmla="*/ 5029200 h 5029200"/>
              <a:gd name="connsiteX4" fmla="*/ 0 w 5843587"/>
              <a:gd name="connsiteY4" fmla="*/ 0 h 5029200"/>
              <a:gd name="connsiteX0" fmla="*/ 0 w 5843587"/>
              <a:gd name="connsiteY0" fmla="*/ 0 h 5029200"/>
              <a:gd name="connsiteX1" fmla="*/ 5843587 w 5843587"/>
              <a:gd name="connsiteY1" fmla="*/ 0 h 5029200"/>
              <a:gd name="connsiteX2" fmla="*/ 5843587 w 5843587"/>
              <a:gd name="connsiteY2" fmla="*/ 5029200 h 5029200"/>
              <a:gd name="connsiteX3" fmla="*/ 456677 w 5843587"/>
              <a:gd name="connsiteY3" fmla="*/ 5027843 h 5029200"/>
              <a:gd name="connsiteX4" fmla="*/ 0 w 5843587"/>
              <a:gd name="connsiteY4" fmla="*/ 5029200 h 5029200"/>
              <a:gd name="connsiteX5" fmla="*/ 0 w 5843587"/>
              <a:gd name="connsiteY5"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1880 w 5845467"/>
              <a:gd name="connsiteY4" fmla="*/ 5029200 h 5029200"/>
              <a:gd name="connsiteX5" fmla="*/ 0 w 5845467"/>
              <a:gd name="connsiteY5" fmla="*/ 4569287 h 5029200"/>
              <a:gd name="connsiteX6" fmla="*/ 1880 w 5845467"/>
              <a:gd name="connsiteY6"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0 w 5845467"/>
              <a:gd name="connsiteY4" fmla="*/ 4569287 h 5029200"/>
              <a:gd name="connsiteX5" fmla="*/ 1880 w 5845467"/>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467" h="5029200">
                <a:moveTo>
                  <a:pt x="1880" y="0"/>
                </a:moveTo>
                <a:lnTo>
                  <a:pt x="5845467" y="0"/>
                </a:lnTo>
                <a:lnTo>
                  <a:pt x="5845467" y="5029200"/>
                </a:lnTo>
                <a:lnTo>
                  <a:pt x="458557" y="5027843"/>
                </a:lnTo>
                <a:lnTo>
                  <a:pt x="0" y="4569287"/>
                </a:lnTo>
                <a:cubicBezTo>
                  <a:pt x="627" y="3046191"/>
                  <a:pt x="1253" y="1523096"/>
                  <a:pt x="1880" y="0"/>
                </a:cubicBezTo>
                <a:close/>
              </a:path>
            </a:pathLst>
          </a:custGeom>
        </p:spPr>
        <p:txBody>
          <a:bodyPr anchor="ctr" anchorCtr="0"/>
          <a:lstStyle>
            <a:lvl1pPr algn="ctr">
              <a:defRPr/>
            </a:lvl1pPr>
          </a:lstStyle>
          <a:p>
            <a:r>
              <a:rPr lang="en-US"/>
              <a:t>Click icon to add picture</a:t>
            </a:r>
            <a:endParaRPr lang="nl-NL" dirty="0"/>
          </a:p>
        </p:txBody>
      </p:sp>
    </p:spTree>
    <p:extLst>
      <p:ext uri="{BB962C8B-B14F-4D97-AF65-F5344CB8AC3E}">
        <p14:creationId xmlns:p14="http://schemas.microsoft.com/office/powerpoint/2010/main" val="291718869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8"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6" name="Slide Number Placeholder"/>
          <p:cNvSpPr>
            <a:spLocks noGrp="1"/>
          </p:cNvSpPr>
          <p:nvPr>
            <p:ph type="sldNum" sz="quarter" idx="12"/>
          </p:nvPr>
        </p:nvSpPr>
        <p:spPr/>
        <p:txBody>
          <a:bodyPr/>
          <a:lstStyle/>
          <a:p>
            <a:fld id="{CDFD8C83-81C1-4276-B7A6-9AAEA0DC8ADB}" type="slidenum">
              <a:rPr lang="nl-NL" smtClean="0"/>
              <a:pPr/>
              <a:t>‹nr.›</a:t>
            </a:fld>
            <a:endParaRPr lang="nl-NL"/>
          </a:p>
        </p:txBody>
      </p:sp>
      <p:sp>
        <p:nvSpPr>
          <p:cNvPr id="3" name="Date Placeholder"/>
          <p:cNvSpPr>
            <a:spLocks noGrp="1"/>
          </p:cNvSpPr>
          <p:nvPr>
            <p:ph type="dt" sz="half" idx="10"/>
          </p:nvPr>
        </p:nvSpPr>
        <p:spPr/>
        <p:txBody>
          <a:bodyPr/>
          <a:lstStyle/>
          <a:p>
            <a:endParaRPr lang="nl-NL" dirty="0"/>
          </a:p>
        </p:txBody>
      </p:sp>
      <p:sp>
        <p:nvSpPr>
          <p:cNvPr id="5" name="Footer Placeholde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232714132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4" y="1376363"/>
            <a:ext cx="5489574" cy="1544638"/>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3246380325"/>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2" name="Slide Number Placeholder"/>
          <p:cNvSpPr>
            <a:spLocks noGrp="1"/>
          </p:cNvSpPr>
          <p:nvPr>
            <p:ph type="sldNum" sz="quarter" idx="16"/>
          </p:nvPr>
        </p:nvSpPr>
        <p:spPr/>
        <p:txBody>
          <a:bodyPr/>
          <a:lstStyle/>
          <a:p>
            <a:fld id="{E08C0712-AAE1-4118-9438-878DA43FBB29}" type="slidenum">
              <a:rPr lang="nl-NL" smtClean="0"/>
              <a:t>‹nr.›</a:t>
            </a:fld>
            <a:endParaRPr lang="nl-NL"/>
          </a:p>
        </p:txBody>
      </p:sp>
      <p:sp>
        <p:nvSpPr>
          <p:cNvPr id="10" name="Date Placeholder"/>
          <p:cNvSpPr>
            <a:spLocks noGrp="1"/>
          </p:cNvSpPr>
          <p:nvPr>
            <p:ph type="dt" sz="half" idx="14"/>
          </p:nvPr>
        </p:nvSpPr>
        <p:spPr/>
        <p:txBody>
          <a:bodyPr/>
          <a:lstStyle/>
          <a:p>
            <a:endParaRPr lang="nl-NL"/>
          </a:p>
        </p:txBody>
      </p:sp>
      <p:sp>
        <p:nvSpPr>
          <p:cNvPr id="11" name="Footer Placeholder"/>
          <p:cNvSpPr>
            <a:spLocks noGrp="1"/>
          </p:cNvSpPr>
          <p:nvPr>
            <p:ph type="ftr" sz="quarter" idx="15"/>
          </p:nvPr>
        </p:nvSpPr>
        <p:spPr/>
        <p:txBody>
          <a:bodyPr/>
          <a:lstStyle/>
          <a:p>
            <a:endParaRPr lang="nl-NL"/>
          </a:p>
        </p:txBody>
      </p:sp>
      <p:pic>
        <p:nvPicPr>
          <p:cNvPr id="4"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2"/>
          </a:xfrm>
          <a:prstGeom prst="rect">
            <a:avLst/>
          </a:prstGeom>
        </p:spPr>
      </p:pic>
      <p:sp>
        <p:nvSpPr>
          <p:cNvPr id="9" name="Content Placeholder"/>
          <p:cNvSpPr>
            <a:spLocks noGrp="1"/>
          </p:cNvSpPr>
          <p:nvPr>
            <p:ph sz="quarter" idx="13"/>
          </p:nvPr>
        </p:nvSpPr>
        <p:spPr>
          <a:xfrm>
            <a:off x="923925" y="1376363"/>
            <a:ext cx="10345738" cy="4556125"/>
          </a:xfrm>
          <a:prstGeom prst="rect">
            <a:avLst/>
          </a:prstGeom>
        </p:spPr>
        <p:txBody>
          <a:bodyPr lIns="90000" rIns="90000"/>
          <a:lstStyle>
            <a:lvl1pPr>
              <a:buClr>
                <a:schemeClr val="tx2"/>
              </a:buClr>
              <a:defRPr/>
            </a:lvl1pPr>
            <a:lvl2pPr>
              <a:buClr>
                <a:schemeClr val="tx2"/>
              </a:buClr>
              <a:defRPr/>
            </a:lvl2pPr>
            <a:lvl3pPr>
              <a:buClr>
                <a:schemeClr val="tx2"/>
              </a:buClr>
              <a:defRPr/>
            </a:lvl3pPr>
            <a:lvl4pPr>
              <a:buClr>
                <a:schemeClr val="tx2"/>
              </a:buClr>
              <a:defRPr sz="1600"/>
            </a:lvl4pPr>
            <a:lvl5pPr>
              <a:buClr>
                <a:schemeClr val="tx2"/>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020971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2" name="Slide Number Placeholder"/>
          <p:cNvSpPr>
            <a:spLocks noGrp="1"/>
          </p:cNvSpPr>
          <p:nvPr>
            <p:ph type="sldNum" sz="quarter" idx="16"/>
          </p:nvPr>
        </p:nvSpPr>
        <p:spPr/>
        <p:txBody>
          <a:bodyPr/>
          <a:lstStyle/>
          <a:p>
            <a:fld id="{CDFD8C83-81C1-4276-B7A6-9AAEA0DC8ADB}" type="slidenum">
              <a:rPr lang="nl-NL" smtClean="0"/>
              <a:pPr/>
              <a:t>‹nr.›</a:t>
            </a:fld>
            <a:endParaRPr lang="nl-NL" dirty="0"/>
          </a:p>
        </p:txBody>
      </p:sp>
      <p:sp>
        <p:nvSpPr>
          <p:cNvPr id="10" name="Date Placeholder"/>
          <p:cNvSpPr>
            <a:spLocks noGrp="1"/>
          </p:cNvSpPr>
          <p:nvPr>
            <p:ph type="dt" sz="half" idx="14"/>
          </p:nvPr>
        </p:nvSpPr>
        <p:spPr/>
        <p:txBody>
          <a:bodyPr/>
          <a:lstStyle/>
          <a:p>
            <a:endParaRPr lang="nl-NL" dirty="0"/>
          </a:p>
        </p:txBody>
      </p:sp>
      <p:sp>
        <p:nvSpPr>
          <p:cNvPr id="11" name="Footer Placeholder"/>
          <p:cNvSpPr>
            <a:spLocks noGrp="1"/>
          </p:cNvSpPr>
          <p:nvPr>
            <p:ph type="ftr" sz="quarter" idx="15"/>
          </p:nvPr>
        </p:nvSpPr>
        <p:spPr/>
        <p:txBody>
          <a:bodyPr/>
          <a:lstStyle/>
          <a:p>
            <a:endParaRPr lang="nl-NL" dirty="0"/>
          </a:p>
        </p:txBody>
      </p:sp>
      <p:pic>
        <p:nvPicPr>
          <p:cNvPr id="4"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1"/>
          </a:xfrm>
          <a:prstGeom prst="rect">
            <a:avLst/>
          </a:prstGeom>
        </p:spPr>
      </p:pic>
      <p:sp>
        <p:nvSpPr>
          <p:cNvPr id="9" name="Content Placeholder"/>
          <p:cNvSpPr>
            <a:spLocks noGrp="1"/>
          </p:cNvSpPr>
          <p:nvPr>
            <p:ph sz="quarter" idx="13"/>
          </p:nvPr>
        </p:nvSpPr>
        <p:spPr>
          <a:xfrm>
            <a:off x="923924" y="1376363"/>
            <a:ext cx="10345739" cy="4554537"/>
          </a:xfrm>
          <a:prstGeom prst="rect">
            <a:avLst/>
          </a:prstGeom>
        </p:spPr>
        <p:txBody>
          <a:bodyPr lIns="93600" rIns="93600"/>
          <a:lstStyle>
            <a:lvl1pPr>
              <a:buClr>
                <a:schemeClr val="tx2"/>
              </a:buClr>
              <a:defRPr/>
            </a:lvl1pPr>
            <a:lvl2pPr>
              <a:buClr>
                <a:schemeClr val="tx2"/>
              </a:buClr>
              <a:defRPr/>
            </a:lvl2pPr>
            <a:lvl3pPr>
              <a:buClr>
                <a:schemeClr val="tx2"/>
              </a:buClr>
              <a:defRPr/>
            </a:lvl3pPr>
            <a:lvl4pPr>
              <a:buClr>
                <a:schemeClr val="tx2"/>
              </a:buClr>
              <a:defRPr sz="1600"/>
            </a:lvl4pPr>
            <a:lvl5pPr>
              <a:buClr>
                <a:schemeClr val="tx2"/>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23546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al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Ban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3" y="1376363"/>
            <a:ext cx="5489575" cy="1544637"/>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502503166"/>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264275" y="1410511"/>
            <a:ext cx="5465763" cy="1510489"/>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200" kern="1200" dirty="0">
                <a:solidFill>
                  <a:schemeClr val="tx2"/>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35737083"/>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pic>
        <p:nvPicPr>
          <p:cNvPr id="8"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1"/>
          </a:xfrm>
          <a:prstGeom prst="rect">
            <a:avLst/>
          </a:prstGeom>
        </p:spPr>
      </p:pic>
      <p:sp>
        <p:nvSpPr>
          <p:cNvPr id="13" name="Slide Number Placeholder"/>
          <p:cNvSpPr>
            <a:spLocks noGrp="1"/>
          </p:cNvSpPr>
          <p:nvPr>
            <p:ph type="sldNum" sz="quarter" idx="16"/>
          </p:nvPr>
        </p:nvSpPr>
        <p:spPr/>
        <p:txBody>
          <a:bodyPr/>
          <a:lstStyle/>
          <a:p>
            <a:fld id="{CDFD8C83-81C1-4276-B7A6-9AAEA0DC8ADB}" type="slidenum">
              <a:rPr lang="nl-NL" smtClean="0"/>
              <a:pPr/>
              <a:t>‹nr.›</a:t>
            </a:fld>
            <a:endParaRPr lang="nl-NL"/>
          </a:p>
        </p:txBody>
      </p:sp>
      <p:sp>
        <p:nvSpPr>
          <p:cNvPr id="11" name="Date Placeholder"/>
          <p:cNvSpPr>
            <a:spLocks noGrp="1"/>
          </p:cNvSpPr>
          <p:nvPr>
            <p:ph type="dt" sz="half" idx="14"/>
          </p:nvPr>
        </p:nvSpPr>
        <p:spPr/>
        <p:txBody>
          <a:bodyPr/>
          <a:lstStyle/>
          <a:p>
            <a:endParaRPr lang="nl-NL" dirty="0"/>
          </a:p>
        </p:txBody>
      </p:sp>
      <p:sp>
        <p:nvSpPr>
          <p:cNvPr id="12" name="Footer Placeholder"/>
          <p:cNvSpPr>
            <a:spLocks noGrp="1"/>
          </p:cNvSpPr>
          <p:nvPr>
            <p:ph type="ftr" sz="quarter" idx="15"/>
          </p:nvPr>
        </p:nvSpPr>
        <p:spPr/>
        <p:txBody>
          <a:bodyPr/>
          <a:lstStyle/>
          <a:p>
            <a:endParaRPr lang="nl-NL" dirty="0"/>
          </a:p>
        </p:txBody>
      </p:sp>
      <p:sp>
        <p:nvSpPr>
          <p:cNvPr id="2" name="Title"/>
          <p:cNvSpPr>
            <a:spLocks noGrp="1"/>
          </p:cNvSpPr>
          <p:nvPr>
            <p:ph type="title"/>
          </p:nvPr>
        </p:nvSpPr>
        <p:spPr/>
        <p:txBody>
          <a:bodyPr lIns="72000"/>
          <a:lstStyle/>
          <a:p>
            <a:r>
              <a:rPr lang="en-US"/>
              <a:t>Click to edit Master title style</a:t>
            </a:r>
            <a:endParaRPr lang="nl-NL" dirty="0"/>
          </a:p>
        </p:txBody>
      </p:sp>
      <p:sp>
        <p:nvSpPr>
          <p:cNvPr id="9" name="Picture Placeholder"/>
          <p:cNvSpPr>
            <a:spLocks noGrp="1"/>
          </p:cNvSpPr>
          <p:nvPr>
            <p:ph type="pic" sz="quarter" idx="17"/>
          </p:nvPr>
        </p:nvSpPr>
        <p:spPr>
          <a:xfrm>
            <a:off x="-8708" y="0"/>
            <a:ext cx="12200708" cy="5931928"/>
          </a:xfrm>
          <a:custGeom>
            <a:avLst/>
            <a:gdLst>
              <a:gd name="connsiteX0" fmla="*/ 0 w 12192000"/>
              <a:gd name="connsiteY0" fmla="*/ 0 h 5029200"/>
              <a:gd name="connsiteX1" fmla="*/ 12192000 w 12192000"/>
              <a:gd name="connsiteY1" fmla="*/ 0 h 5029200"/>
              <a:gd name="connsiteX2" fmla="*/ 12192000 w 12192000"/>
              <a:gd name="connsiteY2" fmla="*/ 5029200 h 5029200"/>
              <a:gd name="connsiteX3" fmla="*/ 0 w 12192000"/>
              <a:gd name="connsiteY3" fmla="*/ 5029200 h 5029200"/>
              <a:gd name="connsiteX4" fmla="*/ 0 w 12192000"/>
              <a:gd name="connsiteY4" fmla="*/ 0 h 5029200"/>
              <a:gd name="connsiteX0" fmla="*/ 0 w 12192000"/>
              <a:gd name="connsiteY0" fmla="*/ 2666 h 5031866"/>
              <a:gd name="connsiteX1" fmla="*/ 919732 w 12192000"/>
              <a:gd name="connsiteY1" fmla="*/ 0 h 5031866"/>
              <a:gd name="connsiteX2" fmla="*/ 12192000 w 12192000"/>
              <a:gd name="connsiteY2" fmla="*/ 2666 h 5031866"/>
              <a:gd name="connsiteX3" fmla="*/ 12192000 w 12192000"/>
              <a:gd name="connsiteY3" fmla="*/ 5031866 h 5031866"/>
              <a:gd name="connsiteX4" fmla="*/ 0 w 12192000"/>
              <a:gd name="connsiteY4" fmla="*/ 5031866 h 5031866"/>
              <a:gd name="connsiteX5" fmla="*/ 0 w 12192000"/>
              <a:gd name="connsiteY5" fmla="*/ 2666 h 5031866"/>
              <a:gd name="connsiteX0" fmla="*/ 0 w 12192000"/>
              <a:gd name="connsiteY0" fmla="*/ 2666 h 5031866"/>
              <a:gd name="connsiteX1" fmla="*/ 463865 w 12192000"/>
              <a:gd name="connsiteY1" fmla="*/ 2666 h 5031866"/>
              <a:gd name="connsiteX2" fmla="*/ 919732 w 12192000"/>
              <a:gd name="connsiteY2" fmla="*/ 0 h 5031866"/>
              <a:gd name="connsiteX3" fmla="*/ 12192000 w 12192000"/>
              <a:gd name="connsiteY3" fmla="*/ 2666 h 5031866"/>
              <a:gd name="connsiteX4" fmla="*/ 12192000 w 12192000"/>
              <a:gd name="connsiteY4" fmla="*/ 5031866 h 5031866"/>
              <a:gd name="connsiteX5" fmla="*/ 0 w 12192000"/>
              <a:gd name="connsiteY5" fmla="*/ 5031866 h 5031866"/>
              <a:gd name="connsiteX6" fmla="*/ 0 w 12192000"/>
              <a:gd name="connsiteY6" fmla="*/ 2666 h 5031866"/>
              <a:gd name="connsiteX0" fmla="*/ 0 w 12192000"/>
              <a:gd name="connsiteY0" fmla="*/ 0 h 5946266"/>
              <a:gd name="connsiteX1" fmla="*/ 463865 w 12192000"/>
              <a:gd name="connsiteY1" fmla="*/ 917066 h 5946266"/>
              <a:gd name="connsiteX2" fmla="*/ 919732 w 12192000"/>
              <a:gd name="connsiteY2" fmla="*/ 914400 h 5946266"/>
              <a:gd name="connsiteX3" fmla="*/ 12192000 w 12192000"/>
              <a:gd name="connsiteY3" fmla="*/ 917066 h 5946266"/>
              <a:gd name="connsiteX4" fmla="*/ 12192000 w 12192000"/>
              <a:gd name="connsiteY4" fmla="*/ 5946266 h 5946266"/>
              <a:gd name="connsiteX5" fmla="*/ 0 w 12192000"/>
              <a:gd name="connsiteY5" fmla="*/ 5946266 h 5946266"/>
              <a:gd name="connsiteX6" fmla="*/ 0 w 12192000"/>
              <a:gd name="connsiteY6" fmla="*/ 0 h 5946266"/>
              <a:gd name="connsiteX0" fmla="*/ 0 w 12192000"/>
              <a:gd name="connsiteY0" fmla="*/ 0 h 5946266"/>
              <a:gd name="connsiteX1" fmla="*/ 205273 w 12192000"/>
              <a:gd name="connsiteY1" fmla="*/ 407881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463865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68021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72177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59708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8021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43083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21223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0004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09832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9345"/>
              <a:gd name="connsiteX1" fmla="*/ 463864 w 12208626"/>
              <a:gd name="connsiteY1" fmla="*/ 0 h 5949345"/>
              <a:gd name="connsiteX2" fmla="*/ 463864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3864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15656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8720 w 12217346"/>
              <a:gd name="connsiteY0" fmla="*/ 0 h 5949345"/>
              <a:gd name="connsiteX1" fmla="*/ 466819 w 12217346"/>
              <a:gd name="connsiteY1" fmla="*/ 0 h 5949345"/>
              <a:gd name="connsiteX2" fmla="*/ 469204 w 12217346"/>
              <a:gd name="connsiteY2" fmla="*/ 454004 h 5949345"/>
              <a:gd name="connsiteX3" fmla="*/ 924376 w 12217346"/>
              <a:gd name="connsiteY3" fmla="*/ 905164 h 5949345"/>
              <a:gd name="connsiteX4" fmla="*/ 12217346 w 12217346"/>
              <a:gd name="connsiteY4" fmla="*/ 903675 h 5949345"/>
              <a:gd name="connsiteX5" fmla="*/ 12216114 w 12217346"/>
              <a:gd name="connsiteY5" fmla="*/ 5949345 h 5949345"/>
              <a:gd name="connsiteX6" fmla="*/ 0 w 12217346"/>
              <a:gd name="connsiteY6" fmla="*/ 5928849 h 5949345"/>
              <a:gd name="connsiteX7" fmla="*/ 8720 w 12217346"/>
              <a:gd name="connsiteY7" fmla="*/ 0 h 5949345"/>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46" h="5931928">
                <a:moveTo>
                  <a:pt x="8720" y="0"/>
                </a:moveTo>
                <a:lnTo>
                  <a:pt x="466819" y="0"/>
                </a:lnTo>
                <a:cubicBezTo>
                  <a:pt x="466819" y="305689"/>
                  <a:pt x="469816" y="280886"/>
                  <a:pt x="469204" y="454004"/>
                </a:cubicBezTo>
                <a:lnTo>
                  <a:pt x="924376" y="905164"/>
                </a:lnTo>
                <a:lnTo>
                  <a:pt x="12217346" y="903675"/>
                </a:lnTo>
                <a:cubicBezTo>
                  <a:pt x="12216935" y="2583513"/>
                  <a:pt x="12216525" y="4252090"/>
                  <a:pt x="12216114" y="5931928"/>
                </a:cubicBezTo>
                <a:lnTo>
                  <a:pt x="0" y="5928849"/>
                </a:lnTo>
                <a:cubicBezTo>
                  <a:pt x="2907" y="3952566"/>
                  <a:pt x="5813" y="1976283"/>
                  <a:pt x="8720" y="0"/>
                </a:cubicBezTo>
                <a:close/>
              </a:path>
            </a:pathLst>
          </a:custGeom>
        </p:spPr>
        <p:txBody>
          <a:bodyPr anchor="ctr" anchorCtr="0"/>
          <a:lstStyle>
            <a:lvl1pPr algn="l">
              <a:defRPr/>
            </a:lvl1pPr>
          </a:lstStyle>
          <a:p>
            <a:r>
              <a:rPr lang="en-US"/>
              <a:t>Click icon to add picture</a:t>
            </a:r>
            <a:endParaRPr lang="nl-NL" dirty="0"/>
          </a:p>
        </p:txBody>
      </p:sp>
    </p:spTree>
    <p:extLst>
      <p:ext uri="{BB962C8B-B14F-4D97-AF65-F5344CB8AC3E}">
        <p14:creationId xmlns:p14="http://schemas.microsoft.com/office/powerpoint/2010/main" val="67913066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pic>
        <p:nvPicPr>
          <p:cNvPr id="11"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1"/>
          </a:xfrm>
          <a:prstGeom prst="rect">
            <a:avLst/>
          </a:prstGeom>
        </p:spPr>
      </p:pic>
      <p:sp>
        <p:nvSpPr>
          <p:cNvPr id="7" name="Slide Number Placeholder"/>
          <p:cNvSpPr>
            <a:spLocks noGrp="1"/>
          </p:cNvSpPr>
          <p:nvPr>
            <p:ph type="sldNum" sz="quarter" idx="17"/>
          </p:nvPr>
        </p:nvSpPr>
        <p:spPr/>
        <p:txBody>
          <a:bodyPr/>
          <a:lstStyle/>
          <a:p>
            <a:fld id="{CDFD8C83-81C1-4276-B7A6-9AAEA0DC8ADB}" type="slidenum">
              <a:rPr lang="nl-NL" smtClean="0"/>
              <a:pPr/>
              <a:t>‹nr.›</a:t>
            </a:fld>
            <a:endParaRPr lang="nl-NL"/>
          </a:p>
        </p:txBody>
      </p:sp>
      <p:sp>
        <p:nvSpPr>
          <p:cNvPr id="3" name="Date Placeholder"/>
          <p:cNvSpPr>
            <a:spLocks noGrp="1"/>
          </p:cNvSpPr>
          <p:nvPr>
            <p:ph type="dt" sz="half" idx="15"/>
          </p:nvPr>
        </p:nvSpPr>
        <p:spPr/>
        <p:txBody>
          <a:bodyPr/>
          <a:lstStyle/>
          <a:p>
            <a:endParaRPr lang="nl-NL" dirty="0"/>
          </a:p>
        </p:txBody>
      </p:sp>
      <p:sp>
        <p:nvSpPr>
          <p:cNvPr id="6" name="Footer Placeholder"/>
          <p:cNvSpPr>
            <a:spLocks noGrp="1"/>
          </p:cNvSpPr>
          <p:nvPr>
            <p:ph type="ftr" sz="quarter" idx="16"/>
          </p:nvPr>
        </p:nvSpPr>
        <p:spPr/>
        <p:txBody>
          <a:bodyPr/>
          <a:lstStyle/>
          <a:p>
            <a:endParaRPr lang="nl-NL" dirty="0"/>
          </a:p>
        </p:txBody>
      </p:sp>
      <p:sp>
        <p:nvSpPr>
          <p:cNvPr id="5" name="Column 2"/>
          <p:cNvSpPr>
            <a:spLocks noGrp="1"/>
          </p:cNvSpPr>
          <p:nvPr>
            <p:ph sz="quarter" idx="14"/>
          </p:nvPr>
        </p:nvSpPr>
        <p:spPr>
          <a:xfrm>
            <a:off x="6348413" y="1376363"/>
            <a:ext cx="4921250" cy="4554537"/>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Column 1"/>
          <p:cNvSpPr>
            <a:spLocks noGrp="1"/>
          </p:cNvSpPr>
          <p:nvPr>
            <p:ph sz="quarter" idx="13"/>
          </p:nvPr>
        </p:nvSpPr>
        <p:spPr>
          <a:xfrm>
            <a:off x="923925" y="1376363"/>
            <a:ext cx="4919664" cy="4554537"/>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tle"/>
          <p:cNvSpPr>
            <a:spLocks noGrp="1"/>
          </p:cNvSpPr>
          <p:nvPr>
            <p:ph type="title"/>
          </p:nvPr>
        </p:nvSpPr>
        <p:spPr/>
        <p:txBody>
          <a:bodyPr lIns="72000" rIns="72000"/>
          <a:lstStyle/>
          <a:p>
            <a:r>
              <a:rPr lang="en-US"/>
              <a:t>Click to edit Master title style</a:t>
            </a:r>
            <a:endParaRPr lang="nl-NL" dirty="0"/>
          </a:p>
        </p:txBody>
      </p:sp>
    </p:spTree>
    <p:extLst>
      <p:ext uri="{BB962C8B-B14F-4D97-AF65-F5344CB8AC3E}">
        <p14:creationId xmlns:p14="http://schemas.microsoft.com/office/powerpoint/2010/main" val="81358361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Columns with Subtitles">
    <p:spTree>
      <p:nvGrpSpPr>
        <p:cNvPr id="1" name=""/>
        <p:cNvGrpSpPr/>
        <p:nvPr/>
      </p:nvGrpSpPr>
      <p:grpSpPr>
        <a:xfrm>
          <a:off x="0" y="0"/>
          <a:ext cx="0" cy="0"/>
          <a:chOff x="0" y="0"/>
          <a:chExt cx="0" cy="0"/>
        </a:xfrm>
      </p:grpSpPr>
      <p:pic>
        <p:nvPicPr>
          <p:cNvPr id="15"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1"/>
          </a:xfrm>
          <a:prstGeom prst="rect">
            <a:avLst/>
          </a:prstGeom>
        </p:spPr>
      </p:pic>
      <p:sp>
        <p:nvSpPr>
          <p:cNvPr id="13" name="Slide Number Placeholder"/>
          <p:cNvSpPr>
            <a:spLocks noGrp="1"/>
          </p:cNvSpPr>
          <p:nvPr>
            <p:ph type="sldNum" sz="quarter" idx="19"/>
          </p:nvPr>
        </p:nvSpPr>
        <p:spPr/>
        <p:txBody>
          <a:bodyPr/>
          <a:lstStyle/>
          <a:p>
            <a:fld id="{CDFD8C83-81C1-4276-B7A6-9AAEA0DC8ADB}" type="slidenum">
              <a:rPr lang="nl-NL" smtClean="0"/>
              <a:pPr/>
              <a:t>‹nr.›</a:t>
            </a:fld>
            <a:endParaRPr lang="nl-NL"/>
          </a:p>
        </p:txBody>
      </p:sp>
      <p:sp>
        <p:nvSpPr>
          <p:cNvPr id="7" name="Date Placeholder"/>
          <p:cNvSpPr>
            <a:spLocks noGrp="1"/>
          </p:cNvSpPr>
          <p:nvPr>
            <p:ph type="dt" sz="half" idx="17"/>
          </p:nvPr>
        </p:nvSpPr>
        <p:spPr/>
        <p:txBody>
          <a:bodyPr/>
          <a:lstStyle/>
          <a:p>
            <a:endParaRPr lang="nl-NL" dirty="0"/>
          </a:p>
        </p:txBody>
      </p:sp>
      <p:sp>
        <p:nvSpPr>
          <p:cNvPr id="12" name="Footer Placeholder"/>
          <p:cNvSpPr>
            <a:spLocks noGrp="1"/>
          </p:cNvSpPr>
          <p:nvPr>
            <p:ph type="ftr" sz="quarter" idx="18"/>
          </p:nvPr>
        </p:nvSpPr>
        <p:spPr/>
        <p:txBody>
          <a:bodyPr/>
          <a:lstStyle/>
          <a:p>
            <a:endParaRPr lang="nl-NL" dirty="0"/>
          </a:p>
        </p:txBody>
      </p:sp>
      <p:sp>
        <p:nvSpPr>
          <p:cNvPr id="5" name="Column 2"/>
          <p:cNvSpPr>
            <a:spLocks noGrp="1"/>
          </p:cNvSpPr>
          <p:nvPr>
            <p:ph sz="quarter" idx="14"/>
          </p:nvPr>
        </p:nvSpPr>
        <p:spPr>
          <a:xfrm>
            <a:off x="6348413" y="2295525"/>
            <a:ext cx="4921250" cy="3635376"/>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tle column 2"/>
          <p:cNvSpPr>
            <a:spLocks noGrp="1"/>
          </p:cNvSpPr>
          <p:nvPr>
            <p:ph type="body" sz="quarter" idx="16"/>
          </p:nvPr>
        </p:nvSpPr>
        <p:spPr>
          <a:xfrm>
            <a:off x="6348413" y="1376363"/>
            <a:ext cx="4921251" cy="745558"/>
          </a:xfrm>
        </p:spPr>
        <p:txBody>
          <a:bodyPr lIns="93600" rIns="93600" anchor="ctr" anchorCtr="0">
            <a:normAutofit/>
          </a:bodyPr>
          <a:lstStyle>
            <a:lvl1pPr marL="0" indent="0">
              <a:buNone/>
              <a:defRPr sz="2400" b="1"/>
            </a:lvl1pPr>
          </a:lstStyle>
          <a:p>
            <a:pPr lvl="0"/>
            <a:r>
              <a:rPr lang="en-US"/>
              <a:t>Edit Master text styles</a:t>
            </a:r>
          </a:p>
        </p:txBody>
      </p:sp>
      <p:sp>
        <p:nvSpPr>
          <p:cNvPr id="9" name="Column 1"/>
          <p:cNvSpPr>
            <a:spLocks noGrp="1"/>
          </p:cNvSpPr>
          <p:nvPr>
            <p:ph sz="quarter" idx="13"/>
          </p:nvPr>
        </p:nvSpPr>
        <p:spPr>
          <a:xfrm>
            <a:off x="923925" y="2295525"/>
            <a:ext cx="4919664" cy="3635376"/>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tle column 1"/>
          <p:cNvSpPr>
            <a:spLocks noGrp="1"/>
          </p:cNvSpPr>
          <p:nvPr>
            <p:ph type="body" sz="quarter" idx="15"/>
          </p:nvPr>
        </p:nvSpPr>
        <p:spPr>
          <a:xfrm>
            <a:off x="923925" y="1376363"/>
            <a:ext cx="4919662" cy="745558"/>
          </a:xfrm>
        </p:spPr>
        <p:txBody>
          <a:bodyPr lIns="93600" rIns="93600" anchor="ctr" anchorCtr="0">
            <a:normAutofit/>
          </a:bodyPr>
          <a:lstStyle>
            <a:lvl1pPr marL="0" indent="0">
              <a:buNone/>
              <a:defRPr sz="2400" b="1"/>
            </a:lvl1pPr>
          </a:lstStyle>
          <a:p>
            <a:pPr lvl="0"/>
            <a:r>
              <a:rPr lang="en-US"/>
              <a:t>Edit Master text styles</a:t>
            </a:r>
          </a:p>
        </p:txBody>
      </p:sp>
      <p:sp>
        <p:nvSpPr>
          <p:cNvPr id="3"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2160600582"/>
      </p:ext>
    </p:extLst>
  </p:cSld>
  <p:clrMapOvr>
    <a:masterClrMapping/>
  </p:clrMapOvr>
  <p:extLst>
    <p:ext uri="{DCECCB84-F9BA-43D5-87BE-67443E8EF086}">
      <p15:sldGuideLst xmlns:p15="http://schemas.microsoft.com/office/powerpoint/2012/main">
        <p15:guide id="1" orient="horz" pos="1156">
          <p15:clr>
            <a:srgbClr val="FBAE40"/>
          </p15:clr>
        </p15:guide>
        <p15:guide id="2" orient="horz" pos="144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pic>
        <p:nvPicPr>
          <p:cNvPr id="12"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1"/>
          </a:xfrm>
          <a:prstGeom prst="rect">
            <a:avLst/>
          </a:prstGeom>
        </p:spPr>
      </p:pic>
      <p:sp>
        <p:nvSpPr>
          <p:cNvPr id="10" name="Slide Number Placeholder"/>
          <p:cNvSpPr>
            <a:spLocks noGrp="1"/>
          </p:cNvSpPr>
          <p:nvPr>
            <p:ph type="sldNum" sz="quarter" idx="17"/>
          </p:nvPr>
        </p:nvSpPr>
        <p:spPr/>
        <p:txBody>
          <a:bodyPr/>
          <a:lstStyle/>
          <a:p>
            <a:fld id="{CDFD8C83-81C1-4276-B7A6-9AAEA0DC8ADB}" type="slidenum">
              <a:rPr lang="nl-NL" smtClean="0"/>
              <a:pPr/>
              <a:t>‹nr.›</a:t>
            </a:fld>
            <a:endParaRPr lang="nl-NL"/>
          </a:p>
        </p:txBody>
      </p:sp>
      <p:sp>
        <p:nvSpPr>
          <p:cNvPr id="7" name="Date Placeholder"/>
          <p:cNvSpPr>
            <a:spLocks noGrp="1"/>
          </p:cNvSpPr>
          <p:nvPr>
            <p:ph type="dt" sz="half" idx="15"/>
          </p:nvPr>
        </p:nvSpPr>
        <p:spPr/>
        <p:txBody>
          <a:bodyPr/>
          <a:lstStyle/>
          <a:p>
            <a:endParaRPr lang="nl-NL" dirty="0"/>
          </a:p>
        </p:txBody>
      </p:sp>
      <p:sp>
        <p:nvSpPr>
          <p:cNvPr id="8" name="Footer Placeholder"/>
          <p:cNvSpPr>
            <a:spLocks noGrp="1"/>
          </p:cNvSpPr>
          <p:nvPr>
            <p:ph type="ftr" sz="quarter" idx="16"/>
          </p:nvPr>
        </p:nvSpPr>
        <p:spPr/>
        <p:txBody>
          <a:bodyPr/>
          <a:lstStyle/>
          <a:p>
            <a:endParaRPr lang="nl-NL" dirty="0"/>
          </a:p>
        </p:txBody>
      </p:sp>
      <p:sp>
        <p:nvSpPr>
          <p:cNvPr id="9" name="Column 1"/>
          <p:cNvSpPr>
            <a:spLocks noGrp="1"/>
          </p:cNvSpPr>
          <p:nvPr>
            <p:ph sz="quarter" idx="13"/>
          </p:nvPr>
        </p:nvSpPr>
        <p:spPr>
          <a:xfrm>
            <a:off x="923925" y="1376362"/>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p:cNvSpPr>
            <a:spLocks noGrp="1"/>
          </p:cNvSpPr>
          <p:nvPr>
            <p:ph type="title"/>
          </p:nvPr>
        </p:nvSpPr>
        <p:spPr/>
        <p:txBody>
          <a:bodyPr/>
          <a:lstStyle/>
          <a:p>
            <a:r>
              <a:rPr lang="en-US"/>
              <a:t>Click to edit Master title style</a:t>
            </a:r>
            <a:endParaRPr lang="nl-NL" dirty="0"/>
          </a:p>
        </p:txBody>
      </p:sp>
      <p:sp>
        <p:nvSpPr>
          <p:cNvPr id="11" name="Picture Placeholder"/>
          <p:cNvSpPr>
            <a:spLocks noGrp="1"/>
          </p:cNvSpPr>
          <p:nvPr>
            <p:ph type="pic" sz="quarter" idx="14"/>
          </p:nvPr>
        </p:nvSpPr>
        <p:spPr>
          <a:xfrm>
            <a:off x="6348413" y="914400"/>
            <a:ext cx="5843587" cy="5013734"/>
          </a:xfrm>
          <a:custGeom>
            <a:avLst/>
            <a:gdLst>
              <a:gd name="connsiteX0" fmla="*/ 0 w 5843587"/>
              <a:gd name="connsiteY0" fmla="*/ 0 h 5029200"/>
              <a:gd name="connsiteX1" fmla="*/ 5843587 w 5843587"/>
              <a:gd name="connsiteY1" fmla="*/ 0 h 5029200"/>
              <a:gd name="connsiteX2" fmla="*/ 5843587 w 5843587"/>
              <a:gd name="connsiteY2" fmla="*/ 5029200 h 5029200"/>
              <a:gd name="connsiteX3" fmla="*/ 0 w 5843587"/>
              <a:gd name="connsiteY3" fmla="*/ 5029200 h 5029200"/>
              <a:gd name="connsiteX4" fmla="*/ 0 w 5843587"/>
              <a:gd name="connsiteY4" fmla="*/ 0 h 5029200"/>
              <a:gd name="connsiteX0" fmla="*/ 0 w 5843587"/>
              <a:gd name="connsiteY0" fmla="*/ 0 h 5029200"/>
              <a:gd name="connsiteX1" fmla="*/ 5843587 w 5843587"/>
              <a:gd name="connsiteY1" fmla="*/ 0 h 5029200"/>
              <a:gd name="connsiteX2" fmla="*/ 5843587 w 5843587"/>
              <a:gd name="connsiteY2" fmla="*/ 5029200 h 5029200"/>
              <a:gd name="connsiteX3" fmla="*/ 456677 w 5843587"/>
              <a:gd name="connsiteY3" fmla="*/ 5027843 h 5029200"/>
              <a:gd name="connsiteX4" fmla="*/ 0 w 5843587"/>
              <a:gd name="connsiteY4" fmla="*/ 5029200 h 5029200"/>
              <a:gd name="connsiteX5" fmla="*/ 0 w 5843587"/>
              <a:gd name="connsiteY5"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1880 w 5845467"/>
              <a:gd name="connsiteY4" fmla="*/ 5029200 h 5029200"/>
              <a:gd name="connsiteX5" fmla="*/ 0 w 5845467"/>
              <a:gd name="connsiteY5" fmla="*/ 4569287 h 5029200"/>
              <a:gd name="connsiteX6" fmla="*/ 1880 w 5845467"/>
              <a:gd name="connsiteY6"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0 w 5845467"/>
              <a:gd name="connsiteY4" fmla="*/ 4569287 h 5029200"/>
              <a:gd name="connsiteX5" fmla="*/ 1880 w 5845467"/>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467" h="5029200">
                <a:moveTo>
                  <a:pt x="1880" y="0"/>
                </a:moveTo>
                <a:lnTo>
                  <a:pt x="5845467" y="0"/>
                </a:lnTo>
                <a:lnTo>
                  <a:pt x="5845467" y="5029200"/>
                </a:lnTo>
                <a:lnTo>
                  <a:pt x="458557" y="5027843"/>
                </a:lnTo>
                <a:lnTo>
                  <a:pt x="0" y="4569287"/>
                </a:lnTo>
                <a:cubicBezTo>
                  <a:pt x="627" y="3046191"/>
                  <a:pt x="1253" y="1523096"/>
                  <a:pt x="1880" y="0"/>
                </a:cubicBezTo>
                <a:close/>
              </a:path>
            </a:pathLst>
          </a:custGeom>
        </p:spPr>
        <p:txBody>
          <a:bodyPr anchor="ctr" anchorCtr="0"/>
          <a:lstStyle>
            <a:lvl1pPr algn="ctr">
              <a:defRPr/>
            </a:lvl1pPr>
          </a:lstStyle>
          <a:p>
            <a:r>
              <a:rPr lang="en-US"/>
              <a:t>Click icon to add picture</a:t>
            </a:r>
            <a:endParaRPr lang="nl-NL" dirty="0"/>
          </a:p>
        </p:txBody>
      </p:sp>
    </p:spTree>
    <p:extLst>
      <p:ext uri="{BB962C8B-B14F-4D97-AF65-F5344CB8AC3E}">
        <p14:creationId xmlns:p14="http://schemas.microsoft.com/office/powerpoint/2010/main" val="256680156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p:cNvSpPr>
            <a:spLocks noGrp="1"/>
          </p:cNvSpPr>
          <p:nvPr>
            <p:ph type="sldNum" sz="quarter" idx="12"/>
          </p:nvPr>
        </p:nvSpPr>
        <p:spPr/>
        <p:txBody>
          <a:bodyPr/>
          <a:lstStyle/>
          <a:p>
            <a:fld id="{CDFD8C83-81C1-4276-B7A6-9AAEA0DC8ADB}" type="slidenum">
              <a:rPr lang="nl-NL" smtClean="0"/>
              <a:pPr/>
              <a:t>‹nr.›</a:t>
            </a:fld>
            <a:endParaRPr lang="nl-NL"/>
          </a:p>
        </p:txBody>
      </p:sp>
      <p:sp>
        <p:nvSpPr>
          <p:cNvPr id="3" name="Date Placeholder"/>
          <p:cNvSpPr>
            <a:spLocks noGrp="1"/>
          </p:cNvSpPr>
          <p:nvPr>
            <p:ph type="dt" sz="half" idx="10"/>
          </p:nvPr>
        </p:nvSpPr>
        <p:spPr/>
        <p:txBody>
          <a:bodyPr/>
          <a:lstStyle/>
          <a:p>
            <a:endParaRPr lang="nl-NL" dirty="0"/>
          </a:p>
        </p:txBody>
      </p:sp>
      <p:sp>
        <p:nvSpPr>
          <p:cNvPr id="5" name="Footer Placeholder"/>
          <p:cNvSpPr>
            <a:spLocks noGrp="1"/>
          </p:cNvSpPr>
          <p:nvPr>
            <p:ph type="ftr" sz="quarter" idx="11"/>
          </p:nvPr>
        </p:nvSpPr>
        <p:spPr/>
        <p:txBody>
          <a:bodyPr/>
          <a:lstStyle/>
          <a:p>
            <a:endParaRPr lang="nl-NL" dirty="0"/>
          </a:p>
        </p:txBody>
      </p:sp>
      <p:pic>
        <p:nvPicPr>
          <p:cNvPr id="7"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1"/>
          </a:xfrm>
          <a:prstGeom prst="rect">
            <a:avLst/>
          </a:prstGeom>
        </p:spPr>
      </p:pic>
    </p:spTree>
    <p:extLst>
      <p:ext uri="{BB962C8B-B14F-4D97-AF65-F5344CB8AC3E}">
        <p14:creationId xmlns:p14="http://schemas.microsoft.com/office/powerpoint/2010/main" val="199882232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4" y="1376363"/>
            <a:ext cx="5489574" cy="1544638"/>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3359114972"/>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2" name="Slide Number Placeholder"/>
          <p:cNvSpPr>
            <a:spLocks noGrp="1"/>
          </p:cNvSpPr>
          <p:nvPr>
            <p:ph type="sldNum" sz="quarter" idx="16"/>
          </p:nvPr>
        </p:nvSpPr>
        <p:spPr/>
        <p:txBody>
          <a:bodyPr/>
          <a:lstStyle/>
          <a:p>
            <a:fld id="{CDFD8C83-81C1-4276-B7A6-9AAEA0DC8ADB}" type="slidenum">
              <a:rPr lang="nl-NL" smtClean="0"/>
              <a:pPr/>
              <a:t>‹nr.›</a:t>
            </a:fld>
            <a:endParaRPr lang="nl-NL" dirty="0"/>
          </a:p>
        </p:txBody>
      </p:sp>
      <p:sp>
        <p:nvSpPr>
          <p:cNvPr id="10" name="Date Placeholder"/>
          <p:cNvSpPr>
            <a:spLocks noGrp="1"/>
          </p:cNvSpPr>
          <p:nvPr>
            <p:ph type="dt" sz="half" idx="14"/>
          </p:nvPr>
        </p:nvSpPr>
        <p:spPr/>
        <p:txBody>
          <a:bodyPr/>
          <a:lstStyle/>
          <a:p>
            <a:endParaRPr lang="nl-NL" dirty="0"/>
          </a:p>
        </p:txBody>
      </p:sp>
      <p:sp>
        <p:nvSpPr>
          <p:cNvPr id="11" name="Footer Placeholder"/>
          <p:cNvSpPr>
            <a:spLocks noGrp="1"/>
          </p:cNvSpPr>
          <p:nvPr>
            <p:ph type="ftr" sz="quarter" idx="15"/>
          </p:nvPr>
        </p:nvSpPr>
        <p:spPr/>
        <p:txBody>
          <a:bodyPr/>
          <a:lstStyle/>
          <a:p>
            <a:endParaRPr lang="nl-NL" dirty="0"/>
          </a:p>
        </p:txBody>
      </p:sp>
      <p:pic>
        <p:nvPicPr>
          <p:cNvPr id="4"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9" name="Content Placeholder"/>
          <p:cNvSpPr>
            <a:spLocks noGrp="1"/>
          </p:cNvSpPr>
          <p:nvPr>
            <p:ph sz="quarter" idx="13"/>
          </p:nvPr>
        </p:nvSpPr>
        <p:spPr>
          <a:xfrm>
            <a:off x="923924" y="1376363"/>
            <a:ext cx="10345739" cy="4554000"/>
          </a:xfrm>
          <a:prstGeom prst="rect">
            <a:avLst/>
          </a:prstGeom>
        </p:spPr>
        <p:txBody>
          <a:bodyPr lIns="93600" rIns="93600"/>
          <a:lstStyle>
            <a:lvl1pPr>
              <a:buClr>
                <a:schemeClr val="tx2"/>
              </a:buClr>
              <a:defRPr/>
            </a:lvl1pPr>
            <a:lvl2pPr>
              <a:buClr>
                <a:schemeClr val="tx2"/>
              </a:buClr>
              <a:defRPr/>
            </a:lvl2pPr>
            <a:lvl3pPr>
              <a:buClr>
                <a:schemeClr val="tx2"/>
              </a:buClr>
              <a:defRPr/>
            </a:lvl3pPr>
            <a:lvl4pPr>
              <a:buClr>
                <a:schemeClr val="tx2"/>
              </a:buClr>
              <a:defRPr sz="1600"/>
            </a:lvl4pPr>
            <a:lvl5pPr>
              <a:buClr>
                <a:schemeClr val="tx2"/>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614679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al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3525" y="1376363"/>
            <a:ext cx="6848475" cy="1828800"/>
          </a:xfrm>
          <a:prstGeom prst="rect">
            <a:avLst/>
          </a:prstGeom>
        </p:spPr>
      </p:pic>
      <p:sp>
        <p:nvSpPr>
          <p:cNvPr id="3" name="Subtitle"/>
          <p:cNvSpPr>
            <a:spLocks noGrp="1"/>
          </p:cNvSpPr>
          <p:nvPr>
            <p:ph type="subTitle" idx="1" hasCustomPrompt="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dirty="0"/>
              <a:t> </a:t>
            </a:r>
          </a:p>
        </p:txBody>
      </p:sp>
      <p:sp>
        <p:nvSpPr>
          <p:cNvPr id="2" name="Title"/>
          <p:cNvSpPr>
            <a:spLocks noGrp="1"/>
          </p:cNvSpPr>
          <p:nvPr>
            <p:ph type="ctrTitle"/>
          </p:nvPr>
        </p:nvSpPr>
        <p:spPr>
          <a:xfrm>
            <a:off x="6240463" y="1376363"/>
            <a:ext cx="5489575" cy="1544637"/>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814009131"/>
      </p:ext>
    </p:extLst>
  </p:cSld>
  <p:clrMapOvr>
    <a:masterClrMapping/>
  </p:clrMapOvr>
  <p:extLst>
    <p:ext uri="{DCECCB84-F9BA-43D5-87BE-67443E8EF086}">
      <p15:sldGuideLst xmlns:p15="http://schemas.microsoft.com/office/powerpoint/2012/main">
        <p15:guide id="2" orient="horz" pos="14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al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Ban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3" y="1376363"/>
            <a:ext cx="5489575" cy="1544637"/>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797791458"/>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264275" y="1410511"/>
            <a:ext cx="5465763" cy="1510489"/>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200" kern="1200" dirty="0">
                <a:solidFill>
                  <a:schemeClr val="tx2"/>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45749444"/>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pic>
        <p:nvPicPr>
          <p:cNvPr id="9"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13" name="Slide Number Placeholder"/>
          <p:cNvSpPr>
            <a:spLocks noGrp="1"/>
          </p:cNvSpPr>
          <p:nvPr>
            <p:ph type="sldNum" sz="quarter" idx="16"/>
          </p:nvPr>
        </p:nvSpPr>
        <p:spPr/>
        <p:txBody>
          <a:bodyPr/>
          <a:lstStyle/>
          <a:p>
            <a:fld id="{CDFD8C83-81C1-4276-B7A6-9AAEA0DC8ADB}" type="slidenum">
              <a:rPr lang="nl-NL" smtClean="0"/>
              <a:pPr/>
              <a:t>‹nr.›</a:t>
            </a:fld>
            <a:endParaRPr lang="nl-NL"/>
          </a:p>
        </p:txBody>
      </p:sp>
      <p:sp>
        <p:nvSpPr>
          <p:cNvPr id="11" name="Date Placeholder"/>
          <p:cNvSpPr>
            <a:spLocks noGrp="1"/>
          </p:cNvSpPr>
          <p:nvPr>
            <p:ph type="dt" sz="half" idx="14"/>
          </p:nvPr>
        </p:nvSpPr>
        <p:spPr/>
        <p:txBody>
          <a:bodyPr/>
          <a:lstStyle/>
          <a:p>
            <a:endParaRPr lang="nl-NL" dirty="0"/>
          </a:p>
        </p:txBody>
      </p:sp>
      <p:sp>
        <p:nvSpPr>
          <p:cNvPr id="12" name="Footer Placeholder"/>
          <p:cNvSpPr>
            <a:spLocks noGrp="1"/>
          </p:cNvSpPr>
          <p:nvPr>
            <p:ph type="ftr" sz="quarter" idx="15"/>
          </p:nvPr>
        </p:nvSpPr>
        <p:spPr/>
        <p:txBody>
          <a:bodyPr/>
          <a:lstStyle/>
          <a:p>
            <a:endParaRPr lang="nl-NL" dirty="0"/>
          </a:p>
        </p:txBody>
      </p:sp>
      <p:sp>
        <p:nvSpPr>
          <p:cNvPr id="2" name="Title"/>
          <p:cNvSpPr>
            <a:spLocks noGrp="1"/>
          </p:cNvSpPr>
          <p:nvPr>
            <p:ph type="title"/>
          </p:nvPr>
        </p:nvSpPr>
        <p:spPr/>
        <p:txBody>
          <a:bodyPr lIns="72000"/>
          <a:lstStyle/>
          <a:p>
            <a:r>
              <a:rPr lang="en-US"/>
              <a:t>Click to edit Master title style</a:t>
            </a:r>
            <a:endParaRPr lang="nl-NL" dirty="0"/>
          </a:p>
        </p:txBody>
      </p:sp>
      <p:sp>
        <p:nvSpPr>
          <p:cNvPr id="8" name="Picture Placeholder"/>
          <p:cNvSpPr>
            <a:spLocks noGrp="1"/>
          </p:cNvSpPr>
          <p:nvPr>
            <p:ph type="pic" sz="quarter" idx="17"/>
          </p:nvPr>
        </p:nvSpPr>
        <p:spPr>
          <a:xfrm>
            <a:off x="-8708" y="0"/>
            <a:ext cx="12200708" cy="5931928"/>
          </a:xfrm>
          <a:custGeom>
            <a:avLst/>
            <a:gdLst>
              <a:gd name="connsiteX0" fmla="*/ 0 w 12192000"/>
              <a:gd name="connsiteY0" fmla="*/ 0 h 5029200"/>
              <a:gd name="connsiteX1" fmla="*/ 12192000 w 12192000"/>
              <a:gd name="connsiteY1" fmla="*/ 0 h 5029200"/>
              <a:gd name="connsiteX2" fmla="*/ 12192000 w 12192000"/>
              <a:gd name="connsiteY2" fmla="*/ 5029200 h 5029200"/>
              <a:gd name="connsiteX3" fmla="*/ 0 w 12192000"/>
              <a:gd name="connsiteY3" fmla="*/ 5029200 h 5029200"/>
              <a:gd name="connsiteX4" fmla="*/ 0 w 12192000"/>
              <a:gd name="connsiteY4" fmla="*/ 0 h 5029200"/>
              <a:gd name="connsiteX0" fmla="*/ 0 w 12192000"/>
              <a:gd name="connsiteY0" fmla="*/ 2666 h 5031866"/>
              <a:gd name="connsiteX1" fmla="*/ 919732 w 12192000"/>
              <a:gd name="connsiteY1" fmla="*/ 0 h 5031866"/>
              <a:gd name="connsiteX2" fmla="*/ 12192000 w 12192000"/>
              <a:gd name="connsiteY2" fmla="*/ 2666 h 5031866"/>
              <a:gd name="connsiteX3" fmla="*/ 12192000 w 12192000"/>
              <a:gd name="connsiteY3" fmla="*/ 5031866 h 5031866"/>
              <a:gd name="connsiteX4" fmla="*/ 0 w 12192000"/>
              <a:gd name="connsiteY4" fmla="*/ 5031866 h 5031866"/>
              <a:gd name="connsiteX5" fmla="*/ 0 w 12192000"/>
              <a:gd name="connsiteY5" fmla="*/ 2666 h 5031866"/>
              <a:gd name="connsiteX0" fmla="*/ 0 w 12192000"/>
              <a:gd name="connsiteY0" fmla="*/ 2666 h 5031866"/>
              <a:gd name="connsiteX1" fmla="*/ 463865 w 12192000"/>
              <a:gd name="connsiteY1" fmla="*/ 2666 h 5031866"/>
              <a:gd name="connsiteX2" fmla="*/ 919732 w 12192000"/>
              <a:gd name="connsiteY2" fmla="*/ 0 h 5031866"/>
              <a:gd name="connsiteX3" fmla="*/ 12192000 w 12192000"/>
              <a:gd name="connsiteY3" fmla="*/ 2666 h 5031866"/>
              <a:gd name="connsiteX4" fmla="*/ 12192000 w 12192000"/>
              <a:gd name="connsiteY4" fmla="*/ 5031866 h 5031866"/>
              <a:gd name="connsiteX5" fmla="*/ 0 w 12192000"/>
              <a:gd name="connsiteY5" fmla="*/ 5031866 h 5031866"/>
              <a:gd name="connsiteX6" fmla="*/ 0 w 12192000"/>
              <a:gd name="connsiteY6" fmla="*/ 2666 h 5031866"/>
              <a:gd name="connsiteX0" fmla="*/ 0 w 12192000"/>
              <a:gd name="connsiteY0" fmla="*/ 0 h 5946266"/>
              <a:gd name="connsiteX1" fmla="*/ 463865 w 12192000"/>
              <a:gd name="connsiteY1" fmla="*/ 917066 h 5946266"/>
              <a:gd name="connsiteX2" fmla="*/ 919732 w 12192000"/>
              <a:gd name="connsiteY2" fmla="*/ 914400 h 5946266"/>
              <a:gd name="connsiteX3" fmla="*/ 12192000 w 12192000"/>
              <a:gd name="connsiteY3" fmla="*/ 917066 h 5946266"/>
              <a:gd name="connsiteX4" fmla="*/ 12192000 w 12192000"/>
              <a:gd name="connsiteY4" fmla="*/ 5946266 h 5946266"/>
              <a:gd name="connsiteX5" fmla="*/ 0 w 12192000"/>
              <a:gd name="connsiteY5" fmla="*/ 5946266 h 5946266"/>
              <a:gd name="connsiteX6" fmla="*/ 0 w 12192000"/>
              <a:gd name="connsiteY6" fmla="*/ 0 h 5946266"/>
              <a:gd name="connsiteX0" fmla="*/ 0 w 12192000"/>
              <a:gd name="connsiteY0" fmla="*/ 0 h 5946266"/>
              <a:gd name="connsiteX1" fmla="*/ 205273 w 12192000"/>
              <a:gd name="connsiteY1" fmla="*/ 407881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463865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68021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72177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59708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8021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43083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21223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0004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09832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9345"/>
              <a:gd name="connsiteX1" fmla="*/ 463864 w 12208626"/>
              <a:gd name="connsiteY1" fmla="*/ 0 h 5949345"/>
              <a:gd name="connsiteX2" fmla="*/ 463864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3864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15656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8720 w 12217346"/>
              <a:gd name="connsiteY0" fmla="*/ 0 h 5949345"/>
              <a:gd name="connsiteX1" fmla="*/ 466819 w 12217346"/>
              <a:gd name="connsiteY1" fmla="*/ 0 h 5949345"/>
              <a:gd name="connsiteX2" fmla="*/ 469204 w 12217346"/>
              <a:gd name="connsiteY2" fmla="*/ 454004 h 5949345"/>
              <a:gd name="connsiteX3" fmla="*/ 924376 w 12217346"/>
              <a:gd name="connsiteY3" fmla="*/ 905164 h 5949345"/>
              <a:gd name="connsiteX4" fmla="*/ 12217346 w 12217346"/>
              <a:gd name="connsiteY4" fmla="*/ 903675 h 5949345"/>
              <a:gd name="connsiteX5" fmla="*/ 12216114 w 12217346"/>
              <a:gd name="connsiteY5" fmla="*/ 5949345 h 5949345"/>
              <a:gd name="connsiteX6" fmla="*/ 0 w 12217346"/>
              <a:gd name="connsiteY6" fmla="*/ 5928849 h 5949345"/>
              <a:gd name="connsiteX7" fmla="*/ 8720 w 12217346"/>
              <a:gd name="connsiteY7" fmla="*/ 0 h 5949345"/>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46" h="5931928">
                <a:moveTo>
                  <a:pt x="8720" y="0"/>
                </a:moveTo>
                <a:lnTo>
                  <a:pt x="466819" y="0"/>
                </a:lnTo>
                <a:cubicBezTo>
                  <a:pt x="466819" y="305689"/>
                  <a:pt x="469816" y="280886"/>
                  <a:pt x="469204" y="454004"/>
                </a:cubicBezTo>
                <a:lnTo>
                  <a:pt x="924376" y="905164"/>
                </a:lnTo>
                <a:lnTo>
                  <a:pt x="12217346" y="903675"/>
                </a:lnTo>
                <a:cubicBezTo>
                  <a:pt x="12216935" y="2583513"/>
                  <a:pt x="12216525" y="4252090"/>
                  <a:pt x="12216114" y="5931928"/>
                </a:cubicBezTo>
                <a:lnTo>
                  <a:pt x="0" y="5928849"/>
                </a:lnTo>
                <a:cubicBezTo>
                  <a:pt x="2907" y="3952566"/>
                  <a:pt x="5813" y="1976283"/>
                  <a:pt x="8720" y="0"/>
                </a:cubicBezTo>
                <a:close/>
              </a:path>
            </a:pathLst>
          </a:custGeom>
        </p:spPr>
        <p:txBody>
          <a:bodyPr anchor="ctr" anchorCtr="0"/>
          <a:lstStyle>
            <a:lvl1pPr algn="l">
              <a:defRPr/>
            </a:lvl1pPr>
          </a:lstStyle>
          <a:p>
            <a:r>
              <a:rPr lang="en-US"/>
              <a:t>Click icon to add picture</a:t>
            </a:r>
            <a:endParaRPr lang="nl-NL" dirty="0"/>
          </a:p>
        </p:txBody>
      </p:sp>
    </p:spTree>
    <p:extLst>
      <p:ext uri="{BB962C8B-B14F-4D97-AF65-F5344CB8AC3E}">
        <p14:creationId xmlns:p14="http://schemas.microsoft.com/office/powerpoint/2010/main" val="90371769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sp>
        <p:nvSpPr>
          <p:cNvPr id="7" name="Slide Number Placeholder"/>
          <p:cNvSpPr>
            <a:spLocks noGrp="1"/>
          </p:cNvSpPr>
          <p:nvPr>
            <p:ph type="sldNum" sz="quarter" idx="17"/>
          </p:nvPr>
        </p:nvSpPr>
        <p:spPr/>
        <p:txBody>
          <a:bodyPr/>
          <a:lstStyle/>
          <a:p>
            <a:fld id="{CDFD8C83-81C1-4276-B7A6-9AAEA0DC8ADB}" type="slidenum">
              <a:rPr lang="nl-NL" smtClean="0"/>
              <a:pPr/>
              <a:t>‹nr.›</a:t>
            </a:fld>
            <a:endParaRPr lang="nl-NL"/>
          </a:p>
        </p:txBody>
      </p:sp>
      <p:sp>
        <p:nvSpPr>
          <p:cNvPr id="3" name="Date Placeholder"/>
          <p:cNvSpPr>
            <a:spLocks noGrp="1"/>
          </p:cNvSpPr>
          <p:nvPr>
            <p:ph type="dt" sz="half" idx="15"/>
          </p:nvPr>
        </p:nvSpPr>
        <p:spPr/>
        <p:txBody>
          <a:bodyPr/>
          <a:lstStyle/>
          <a:p>
            <a:endParaRPr lang="nl-NL" dirty="0"/>
          </a:p>
        </p:txBody>
      </p:sp>
      <p:sp>
        <p:nvSpPr>
          <p:cNvPr id="6" name="Footer Placeholder"/>
          <p:cNvSpPr>
            <a:spLocks noGrp="1"/>
          </p:cNvSpPr>
          <p:nvPr>
            <p:ph type="ftr" sz="quarter" idx="16"/>
          </p:nvPr>
        </p:nvSpPr>
        <p:spPr/>
        <p:txBody>
          <a:bodyPr/>
          <a:lstStyle/>
          <a:p>
            <a:endParaRPr lang="nl-NL" dirty="0"/>
          </a:p>
        </p:txBody>
      </p:sp>
      <p:sp>
        <p:nvSpPr>
          <p:cNvPr id="5" name="Column 2"/>
          <p:cNvSpPr>
            <a:spLocks noGrp="1"/>
          </p:cNvSpPr>
          <p:nvPr>
            <p:ph sz="quarter" idx="14"/>
          </p:nvPr>
        </p:nvSpPr>
        <p:spPr>
          <a:xfrm>
            <a:off x="6348413" y="1376363"/>
            <a:ext cx="4921250"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Column 1"/>
          <p:cNvSpPr>
            <a:spLocks noGrp="1"/>
          </p:cNvSpPr>
          <p:nvPr>
            <p:ph sz="quarter" idx="13"/>
          </p:nvPr>
        </p:nvSpPr>
        <p:spPr>
          <a:xfrm>
            <a:off x="923925" y="1376363"/>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tle"/>
          <p:cNvSpPr>
            <a:spLocks noGrp="1"/>
          </p:cNvSpPr>
          <p:nvPr>
            <p:ph type="title"/>
          </p:nvPr>
        </p:nvSpPr>
        <p:spPr/>
        <p:txBody>
          <a:bodyPr lIns="72000" rIns="72000"/>
          <a:lstStyle/>
          <a:p>
            <a:r>
              <a:rPr lang="en-US"/>
              <a:t>Click to edit Master title style</a:t>
            </a:r>
            <a:endParaRPr lang="nl-NL" dirty="0"/>
          </a:p>
        </p:txBody>
      </p:sp>
      <p:pic>
        <p:nvPicPr>
          <p:cNvPr id="10"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Tree>
    <p:extLst>
      <p:ext uri="{BB962C8B-B14F-4D97-AF65-F5344CB8AC3E}">
        <p14:creationId xmlns:p14="http://schemas.microsoft.com/office/powerpoint/2010/main" val="46155731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lumns with Subtitles">
    <p:spTree>
      <p:nvGrpSpPr>
        <p:cNvPr id="1" name=""/>
        <p:cNvGrpSpPr/>
        <p:nvPr/>
      </p:nvGrpSpPr>
      <p:grpSpPr>
        <a:xfrm>
          <a:off x="0" y="0"/>
          <a:ext cx="0" cy="0"/>
          <a:chOff x="0" y="0"/>
          <a:chExt cx="0" cy="0"/>
        </a:xfrm>
      </p:grpSpPr>
      <p:pic>
        <p:nvPicPr>
          <p:cNvPr id="14"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13" name="Slide Number Placeholder"/>
          <p:cNvSpPr>
            <a:spLocks noGrp="1"/>
          </p:cNvSpPr>
          <p:nvPr>
            <p:ph type="sldNum" sz="quarter" idx="19"/>
          </p:nvPr>
        </p:nvSpPr>
        <p:spPr/>
        <p:txBody>
          <a:bodyPr/>
          <a:lstStyle/>
          <a:p>
            <a:fld id="{CDFD8C83-81C1-4276-B7A6-9AAEA0DC8ADB}" type="slidenum">
              <a:rPr lang="nl-NL" smtClean="0"/>
              <a:pPr/>
              <a:t>‹nr.›</a:t>
            </a:fld>
            <a:endParaRPr lang="nl-NL"/>
          </a:p>
        </p:txBody>
      </p:sp>
      <p:sp>
        <p:nvSpPr>
          <p:cNvPr id="7" name="Date Placeholder"/>
          <p:cNvSpPr>
            <a:spLocks noGrp="1"/>
          </p:cNvSpPr>
          <p:nvPr>
            <p:ph type="dt" sz="half" idx="17"/>
          </p:nvPr>
        </p:nvSpPr>
        <p:spPr/>
        <p:txBody>
          <a:bodyPr/>
          <a:lstStyle/>
          <a:p>
            <a:endParaRPr lang="nl-NL" dirty="0"/>
          </a:p>
        </p:txBody>
      </p:sp>
      <p:sp>
        <p:nvSpPr>
          <p:cNvPr id="12" name="Footer Placeholder"/>
          <p:cNvSpPr>
            <a:spLocks noGrp="1"/>
          </p:cNvSpPr>
          <p:nvPr>
            <p:ph type="ftr" sz="quarter" idx="18"/>
          </p:nvPr>
        </p:nvSpPr>
        <p:spPr/>
        <p:txBody>
          <a:bodyPr/>
          <a:lstStyle/>
          <a:p>
            <a:endParaRPr lang="nl-NL" dirty="0"/>
          </a:p>
        </p:txBody>
      </p:sp>
      <p:sp>
        <p:nvSpPr>
          <p:cNvPr id="5" name="Column 2"/>
          <p:cNvSpPr>
            <a:spLocks noGrp="1"/>
          </p:cNvSpPr>
          <p:nvPr>
            <p:ph sz="quarter" idx="14"/>
          </p:nvPr>
        </p:nvSpPr>
        <p:spPr>
          <a:xfrm>
            <a:off x="6348413" y="2295525"/>
            <a:ext cx="4921250" cy="3635376"/>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tle column 2"/>
          <p:cNvSpPr>
            <a:spLocks noGrp="1"/>
          </p:cNvSpPr>
          <p:nvPr>
            <p:ph type="body" sz="quarter" idx="16"/>
          </p:nvPr>
        </p:nvSpPr>
        <p:spPr>
          <a:xfrm>
            <a:off x="6348413" y="1376363"/>
            <a:ext cx="4921251" cy="745558"/>
          </a:xfrm>
        </p:spPr>
        <p:txBody>
          <a:bodyPr lIns="93600" rIns="93600" anchor="ctr" anchorCtr="0">
            <a:normAutofit/>
          </a:bodyPr>
          <a:lstStyle>
            <a:lvl1pPr marL="0" indent="0">
              <a:buNone/>
              <a:defRPr sz="2400" b="1"/>
            </a:lvl1pPr>
          </a:lstStyle>
          <a:p>
            <a:pPr lvl="0"/>
            <a:r>
              <a:rPr lang="en-US"/>
              <a:t>Edit Master text styles</a:t>
            </a:r>
          </a:p>
        </p:txBody>
      </p:sp>
      <p:sp>
        <p:nvSpPr>
          <p:cNvPr id="9" name="Column 1"/>
          <p:cNvSpPr>
            <a:spLocks noGrp="1"/>
          </p:cNvSpPr>
          <p:nvPr>
            <p:ph sz="quarter" idx="13"/>
          </p:nvPr>
        </p:nvSpPr>
        <p:spPr>
          <a:xfrm>
            <a:off x="923925" y="2295525"/>
            <a:ext cx="4919664" cy="3635376"/>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tle column 1"/>
          <p:cNvSpPr>
            <a:spLocks noGrp="1"/>
          </p:cNvSpPr>
          <p:nvPr>
            <p:ph type="body" sz="quarter" idx="15"/>
          </p:nvPr>
        </p:nvSpPr>
        <p:spPr>
          <a:xfrm>
            <a:off x="923925" y="1376363"/>
            <a:ext cx="4919662" cy="745558"/>
          </a:xfrm>
        </p:spPr>
        <p:txBody>
          <a:bodyPr lIns="93600" rIns="93600" anchor="ctr" anchorCtr="0">
            <a:normAutofit/>
          </a:bodyPr>
          <a:lstStyle>
            <a:lvl1pPr marL="0" indent="0">
              <a:buNone/>
              <a:defRPr sz="2400" b="1"/>
            </a:lvl1pPr>
          </a:lstStyle>
          <a:p>
            <a:pPr lvl="0"/>
            <a:r>
              <a:rPr lang="en-US"/>
              <a:t>Edit Master text styles</a:t>
            </a:r>
          </a:p>
        </p:txBody>
      </p:sp>
      <p:sp>
        <p:nvSpPr>
          <p:cNvPr id="3"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3306313179"/>
      </p:ext>
    </p:extLst>
  </p:cSld>
  <p:clrMapOvr>
    <a:masterClrMapping/>
  </p:clrMapOvr>
  <p:extLst>
    <p:ext uri="{DCECCB84-F9BA-43D5-87BE-67443E8EF086}">
      <p15:sldGuideLst xmlns:p15="http://schemas.microsoft.com/office/powerpoint/2012/main">
        <p15:guide id="1" orient="horz" pos="1156">
          <p15:clr>
            <a:srgbClr val="FBAE40"/>
          </p15:clr>
        </p15:guide>
        <p15:guide id="2" orient="horz" pos="144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pic>
        <p:nvPicPr>
          <p:cNvPr id="11"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10" name="Slide Number Placeholder"/>
          <p:cNvSpPr>
            <a:spLocks noGrp="1"/>
          </p:cNvSpPr>
          <p:nvPr>
            <p:ph type="sldNum" sz="quarter" idx="17"/>
          </p:nvPr>
        </p:nvSpPr>
        <p:spPr/>
        <p:txBody>
          <a:bodyPr/>
          <a:lstStyle/>
          <a:p>
            <a:fld id="{CDFD8C83-81C1-4276-B7A6-9AAEA0DC8ADB}" type="slidenum">
              <a:rPr lang="nl-NL" smtClean="0"/>
              <a:pPr/>
              <a:t>‹nr.›</a:t>
            </a:fld>
            <a:endParaRPr lang="nl-NL"/>
          </a:p>
        </p:txBody>
      </p:sp>
      <p:sp>
        <p:nvSpPr>
          <p:cNvPr id="7" name="Date Placeholder"/>
          <p:cNvSpPr>
            <a:spLocks noGrp="1"/>
          </p:cNvSpPr>
          <p:nvPr>
            <p:ph type="dt" sz="half" idx="15"/>
          </p:nvPr>
        </p:nvSpPr>
        <p:spPr/>
        <p:txBody>
          <a:bodyPr/>
          <a:lstStyle/>
          <a:p>
            <a:endParaRPr lang="nl-NL" dirty="0"/>
          </a:p>
        </p:txBody>
      </p:sp>
      <p:sp>
        <p:nvSpPr>
          <p:cNvPr id="8" name="Footer Placeholder"/>
          <p:cNvSpPr>
            <a:spLocks noGrp="1"/>
          </p:cNvSpPr>
          <p:nvPr>
            <p:ph type="ftr" sz="quarter" idx="16"/>
          </p:nvPr>
        </p:nvSpPr>
        <p:spPr/>
        <p:txBody>
          <a:bodyPr/>
          <a:lstStyle/>
          <a:p>
            <a:endParaRPr lang="nl-NL" dirty="0"/>
          </a:p>
        </p:txBody>
      </p:sp>
      <p:sp>
        <p:nvSpPr>
          <p:cNvPr id="9" name="Column 1"/>
          <p:cNvSpPr>
            <a:spLocks noGrp="1"/>
          </p:cNvSpPr>
          <p:nvPr>
            <p:ph sz="quarter" idx="13"/>
          </p:nvPr>
        </p:nvSpPr>
        <p:spPr>
          <a:xfrm>
            <a:off x="923925" y="1376362"/>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p:cNvSpPr>
            <a:spLocks noGrp="1"/>
          </p:cNvSpPr>
          <p:nvPr>
            <p:ph type="title"/>
          </p:nvPr>
        </p:nvSpPr>
        <p:spPr/>
        <p:txBody>
          <a:bodyPr/>
          <a:lstStyle/>
          <a:p>
            <a:r>
              <a:rPr lang="en-US"/>
              <a:t>Click to edit Master title style</a:t>
            </a:r>
            <a:endParaRPr lang="nl-NL" dirty="0"/>
          </a:p>
        </p:txBody>
      </p:sp>
      <p:sp>
        <p:nvSpPr>
          <p:cNvPr id="12" name="Picture Placeholder"/>
          <p:cNvSpPr>
            <a:spLocks noGrp="1"/>
          </p:cNvSpPr>
          <p:nvPr>
            <p:ph type="pic" sz="quarter" idx="14"/>
          </p:nvPr>
        </p:nvSpPr>
        <p:spPr>
          <a:xfrm>
            <a:off x="6348413" y="914400"/>
            <a:ext cx="5843587" cy="5013734"/>
          </a:xfrm>
          <a:custGeom>
            <a:avLst/>
            <a:gdLst>
              <a:gd name="connsiteX0" fmla="*/ 0 w 5843587"/>
              <a:gd name="connsiteY0" fmla="*/ 0 h 5029200"/>
              <a:gd name="connsiteX1" fmla="*/ 5843587 w 5843587"/>
              <a:gd name="connsiteY1" fmla="*/ 0 h 5029200"/>
              <a:gd name="connsiteX2" fmla="*/ 5843587 w 5843587"/>
              <a:gd name="connsiteY2" fmla="*/ 5029200 h 5029200"/>
              <a:gd name="connsiteX3" fmla="*/ 0 w 5843587"/>
              <a:gd name="connsiteY3" fmla="*/ 5029200 h 5029200"/>
              <a:gd name="connsiteX4" fmla="*/ 0 w 5843587"/>
              <a:gd name="connsiteY4" fmla="*/ 0 h 5029200"/>
              <a:gd name="connsiteX0" fmla="*/ 0 w 5843587"/>
              <a:gd name="connsiteY0" fmla="*/ 0 h 5029200"/>
              <a:gd name="connsiteX1" fmla="*/ 5843587 w 5843587"/>
              <a:gd name="connsiteY1" fmla="*/ 0 h 5029200"/>
              <a:gd name="connsiteX2" fmla="*/ 5843587 w 5843587"/>
              <a:gd name="connsiteY2" fmla="*/ 5029200 h 5029200"/>
              <a:gd name="connsiteX3" fmla="*/ 456677 w 5843587"/>
              <a:gd name="connsiteY3" fmla="*/ 5027843 h 5029200"/>
              <a:gd name="connsiteX4" fmla="*/ 0 w 5843587"/>
              <a:gd name="connsiteY4" fmla="*/ 5029200 h 5029200"/>
              <a:gd name="connsiteX5" fmla="*/ 0 w 5843587"/>
              <a:gd name="connsiteY5"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1880 w 5845467"/>
              <a:gd name="connsiteY4" fmla="*/ 5029200 h 5029200"/>
              <a:gd name="connsiteX5" fmla="*/ 0 w 5845467"/>
              <a:gd name="connsiteY5" fmla="*/ 4569287 h 5029200"/>
              <a:gd name="connsiteX6" fmla="*/ 1880 w 5845467"/>
              <a:gd name="connsiteY6"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0 w 5845467"/>
              <a:gd name="connsiteY4" fmla="*/ 4569287 h 5029200"/>
              <a:gd name="connsiteX5" fmla="*/ 1880 w 5845467"/>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467" h="5029200">
                <a:moveTo>
                  <a:pt x="1880" y="0"/>
                </a:moveTo>
                <a:lnTo>
                  <a:pt x="5845467" y="0"/>
                </a:lnTo>
                <a:lnTo>
                  <a:pt x="5845467" y="5029200"/>
                </a:lnTo>
                <a:lnTo>
                  <a:pt x="458557" y="5027843"/>
                </a:lnTo>
                <a:lnTo>
                  <a:pt x="0" y="4569287"/>
                </a:lnTo>
                <a:cubicBezTo>
                  <a:pt x="627" y="3046191"/>
                  <a:pt x="1253" y="1523096"/>
                  <a:pt x="1880" y="0"/>
                </a:cubicBezTo>
                <a:close/>
              </a:path>
            </a:pathLst>
          </a:custGeom>
        </p:spPr>
        <p:txBody>
          <a:bodyPr anchor="ctr" anchorCtr="0"/>
          <a:lstStyle>
            <a:lvl1pPr algn="ctr">
              <a:defRPr/>
            </a:lvl1pPr>
          </a:lstStyle>
          <a:p>
            <a:r>
              <a:rPr lang="en-US"/>
              <a:t>Click icon to add picture</a:t>
            </a:r>
            <a:endParaRPr lang="nl-NL" dirty="0"/>
          </a:p>
        </p:txBody>
      </p:sp>
    </p:spTree>
    <p:extLst>
      <p:ext uri="{BB962C8B-B14F-4D97-AF65-F5344CB8AC3E}">
        <p14:creationId xmlns:p14="http://schemas.microsoft.com/office/powerpoint/2010/main" val="42359543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8"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6" name="Slide Number Placeholder"/>
          <p:cNvSpPr>
            <a:spLocks noGrp="1"/>
          </p:cNvSpPr>
          <p:nvPr>
            <p:ph type="sldNum" sz="quarter" idx="12"/>
          </p:nvPr>
        </p:nvSpPr>
        <p:spPr/>
        <p:txBody>
          <a:bodyPr/>
          <a:lstStyle/>
          <a:p>
            <a:fld id="{CDFD8C83-81C1-4276-B7A6-9AAEA0DC8ADB}" type="slidenum">
              <a:rPr lang="nl-NL" smtClean="0"/>
              <a:pPr/>
              <a:t>‹nr.›</a:t>
            </a:fld>
            <a:endParaRPr lang="nl-NL"/>
          </a:p>
        </p:txBody>
      </p:sp>
      <p:sp>
        <p:nvSpPr>
          <p:cNvPr id="3" name="Date Placeholder"/>
          <p:cNvSpPr>
            <a:spLocks noGrp="1"/>
          </p:cNvSpPr>
          <p:nvPr>
            <p:ph type="dt" sz="half" idx="10"/>
          </p:nvPr>
        </p:nvSpPr>
        <p:spPr/>
        <p:txBody>
          <a:bodyPr/>
          <a:lstStyle/>
          <a:p>
            <a:endParaRPr lang="nl-NL" dirty="0"/>
          </a:p>
        </p:txBody>
      </p:sp>
      <p:sp>
        <p:nvSpPr>
          <p:cNvPr id="5" name="Footer Placeholde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365328000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4" y="1376363"/>
            <a:ext cx="5489574" cy="1544638"/>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3486642532"/>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2" name="Slide Number Placeholder"/>
          <p:cNvSpPr>
            <a:spLocks noGrp="1"/>
          </p:cNvSpPr>
          <p:nvPr>
            <p:ph type="sldNum" sz="quarter" idx="16"/>
          </p:nvPr>
        </p:nvSpPr>
        <p:spPr/>
        <p:txBody>
          <a:bodyPr/>
          <a:lstStyle/>
          <a:p>
            <a:fld id="{CDFD8C83-81C1-4276-B7A6-9AAEA0DC8ADB}" type="slidenum">
              <a:rPr lang="nl-NL" smtClean="0"/>
              <a:pPr/>
              <a:t>‹nr.›</a:t>
            </a:fld>
            <a:endParaRPr lang="nl-NL" dirty="0"/>
          </a:p>
        </p:txBody>
      </p:sp>
      <p:sp>
        <p:nvSpPr>
          <p:cNvPr id="10" name="Date Placeholder"/>
          <p:cNvSpPr>
            <a:spLocks noGrp="1"/>
          </p:cNvSpPr>
          <p:nvPr>
            <p:ph type="dt" sz="half" idx="14"/>
          </p:nvPr>
        </p:nvSpPr>
        <p:spPr/>
        <p:txBody>
          <a:bodyPr/>
          <a:lstStyle/>
          <a:p>
            <a:endParaRPr lang="nl-NL" dirty="0"/>
          </a:p>
        </p:txBody>
      </p:sp>
      <p:sp>
        <p:nvSpPr>
          <p:cNvPr id="11" name="Footer Placeholder"/>
          <p:cNvSpPr>
            <a:spLocks noGrp="1"/>
          </p:cNvSpPr>
          <p:nvPr>
            <p:ph type="ftr" sz="quarter" idx="15"/>
          </p:nvPr>
        </p:nvSpPr>
        <p:spPr/>
        <p:txBody>
          <a:bodyPr/>
          <a:lstStyle/>
          <a:p>
            <a:endParaRPr lang="nl-NL" dirty="0"/>
          </a:p>
        </p:txBody>
      </p:sp>
      <p:pic>
        <p:nvPicPr>
          <p:cNvPr id="4"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9" name="Content Placeholder"/>
          <p:cNvSpPr>
            <a:spLocks noGrp="1"/>
          </p:cNvSpPr>
          <p:nvPr>
            <p:ph sz="quarter" idx="13"/>
          </p:nvPr>
        </p:nvSpPr>
        <p:spPr>
          <a:xfrm>
            <a:off x="923924" y="1376363"/>
            <a:ext cx="10345739" cy="4554000"/>
          </a:xfrm>
          <a:prstGeom prst="rect">
            <a:avLst/>
          </a:prstGeom>
        </p:spPr>
        <p:txBody>
          <a:bodyPr lIns="93600" rIns="93600"/>
          <a:lstStyle>
            <a:lvl1pPr>
              <a:buClr>
                <a:schemeClr val="tx2"/>
              </a:buClr>
              <a:defRPr/>
            </a:lvl1pPr>
            <a:lvl2pPr>
              <a:buClr>
                <a:schemeClr val="tx2"/>
              </a:buClr>
              <a:defRPr/>
            </a:lvl2pPr>
            <a:lvl3pPr>
              <a:buClr>
                <a:schemeClr val="tx2"/>
              </a:buClr>
              <a:defRPr/>
            </a:lvl3pPr>
            <a:lvl4pPr>
              <a:buClr>
                <a:schemeClr val="tx2"/>
              </a:buClr>
              <a:defRPr sz="1600"/>
            </a:lvl4pPr>
            <a:lvl5pPr>
              <a:buClr>
                <a:schemeClr val="tx2"/>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386117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al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Ban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3" y="1376363"/>
            <a:ext cx="5489575" cy="1544637"/>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3852853059"/>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264275" y="1410511"/>
            <a:ext cx="5465763" cy="1510489"/>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200" kern="1200" dirty="0">
                <a:solidFill>
                  <a:schemeClr val="tx2"/>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58663932"/>
      </p:ext>
    </p:extLst>
  </p:cSld>
  <p:clrMapOvr>
    <a:masterClrMapping/>
  </p:clrMapOvr>
  <p:extLst>
    <p:ext uri="{DCECCB84-F9BA-43D5-87BE-67443E8EF086}">
      <p15:sldGuideLst xmlns:p15="http://schemas.microsoft.com/office/powerpoint/2012/main">
        <p15:guide id="2" orient="horz" pos="14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264275" y="1410511"/>
            <a:ext cx="5465763" cy="1510489"/>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200" kern="1200" dirty="0">
                <a:solidFill>
                  <a:schemeClr val="tx2"/>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93739843"/>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pic>
        <p:nvPicPr>
          <p:cNvPr id="9"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13" name="Slide Number Placeholder"/>
          <p:cNvSpPr>
            <a:spLocks noGrp="1"/>
          </p:cNvSpPr>
          <p:nvPr>
            <p:ph type="sldNum" sz="quarter" idx="16"/>
          </p:nvPr>
        </p:nvSpPr>
        <p:spPr/>
        <p:txBody>
          <a:bodyPr/>
          <a:lstStyle/>
          <a:p>
            <a:fld id="{CDFD8C83-81C1-4276-B7A6-9AAEA0DC8ADB}" type="slidenum">
              <a:rPr lang="nl-NL" smtClean="0"/>
              <a:pPr/>
              <a:t>‹nr.›</a:t>
            </a:fld>
            <a:endParaRPr lang="nl-NL"/>
          </a:p>
        </p:txBody>
      </p:sp>
      <p:sp>
        <p:nvSpPr>
          <p:cNvPr id="11" name="Date Placeholder"/>
          <p:cNvSpPr>
            <a:spLocks noGrp="1"/>
          </p:cNvSpPr>
          <p:nvPr>
            <p:ph type="dt" sz="half" idx="14"/>
          </p:nvPr>
        </p:nvSpPr>
        <p:spPr/>
        <p:txBody>
          <a:bodyPr/>
          <a:lstStyle/>
          <a:p>
            <a:endParaRPr lang="nl-NL" dirty="0"/>
          </a:p>
        </p:txBody>
      </p:sp>
      <p:sp>
        <p:nvSpPr>
          <p:cNvPr id="12" name="Footer Placeholder"/>
          <p:cNvSpPr>
            <a:spLocks noGrp="1"/>
          </p:cNvSpPr>
          <p:nvPr>
            <p:ph type="ftr" sz="quarter" idx="15"/>
          </p:nvPr>
        </p:nvSpPr>
        <p:spPr/>
        <p:txBody>
          <a:bodyPr/>
          <a:lstStyle/>
          <a:p>
            <a:endParaRPr lang="nl-NL" dirty="0"/>
          </a:p>
        </p:txBody>
      </p:sp>
      <p:sp>
        <p:nvSpPr>
          <p:cNvPr id="2" name="Title"/>
          <p:cNvSpPr>
            <a:spLocks noGrp="1"/>
          </p:cNvSpPr>
          <p:nvPr>
            <p:ph type="title"/>
          </p:nvPr>
        </p:nvSpPr>
        <p:spPr/>
        <p:txBody>
          <a:bodyPr lIns="72000"/>
          <a:lstStyle/>
          <a:p>
            <a:r>
              <a:rPr lang="en-US"/>
              <a:t>Click to edit Master title style</a:t>
            </a:r>
            <a:endParaRPr lang="nl-NL" dirty="0"/>
          </a:p>
        </p:txBody>
      </p:sp>
      <p:sp>
        <p:nvSpPr>
          <p:cNvPr id="8" name="Picture Placeholder"/>
          <p:cNvSpPr>
            <a:spLocks noGrp="1"/>
          </p:cNvSpPr>
          <p:nvPr>
            <p:ph type="pic" sz="quarter" idx="17"/>
          </p:nvPr>
        </p:nvSpPr>
        <p:spPr>
          <a:xfrm>
            <a:off x="-8708" y="0"/>
            <a:ext cx="12200708" cy="5931928"/>
          </a:xfrm>
          <a:custGeom>
            <a:avLst/>
            <a:gdLst>
              <a:gd name="connsiteX0" fmla="*/ 0 w 12192000"/>
              <a:gd name="connsiteY0" fmla="*/ 0 h 5029200"/>
              <a:gd name="connsiteX1" fmla="*/ 12192000 w 12192000"/>
              <a:gd name="connsiteY1" fmla="*/ 0 h 5029200"/>
              <a:gd name="connsiteX2" fmla="*/ 12192000 w 12192000"/>
              <a:gd name="connsiteY2" fmla="*/ 5029200 h 5029200"/>
              <a:gd name="connsiteX3" fmla="*/ 0 w 12192000"/>
              <a:gd name="connsiteY3" fmla="*/ 5029200 h 5029200"/>
              <a:gd name="connsiteX4" fmla="*/ 0 w 12192000"/>
              <a:gd name="connsiteY4" fmla="*/ 0 h 5029200"/>
              <a:gd name="connsiteX0" fmla="*/ 0 w 12192000"/>
              <a:gd name="connsiteY0" fmla="*/ 2666 h 5031866"/>
              <a:gd name="connsiteX1" fmla="*/ 919732 w 12192000"/>
              <a:gd name="connsiteY1" fmla="*/ 0 h 5031866"/>
              <a:gd name="connsiteX2" fmla="*/ 12192000 w 12192000"/>
              <a:gd name="connsiteY2" fmla="*/ 2666 h 5031866"/>
              <a:gd name="connsiteX3" fmla="*/ 12192000 w 12192000"/>
              <a:gd name="connsiteY3" fmla="*/ 5031866 h 5031866"/>
              <a:gd name="connsiteX4" fmla="*/ 0 w 12192000"/>
              <a:gd name="connsiteY4" fmla="*/ 5031866 h 5031866"/>
              <a:gd name="connsiteX5" fmla="*/ 0 w 12192000"/>
              <a:gd name="connsiteY5" fmla="*/ 2666 h 5031866"/>
              <a:gd name="connsiteX0" fmla="*/ 0 w 12192000"/>
              <a:gd name="connsiteY0" fmla="*/ 2666 h 5031866"/>
              <a:gd name="connsiteX1" fmla="*/ 463865 w 12192000"/>
              <a:gd name="connsiteY1" fmla="*/ 2666 h 5031866"/>
              <a:gd name="connsiteX2" fmla="*/ 919732 w 12192000"/>
              <a:gd name="connsiteY2" fmla="*/ 0 h 5031866"/>
              <a:gd name="connsiteX3" fmla="*/ 12192000 w 12192000"/>
              <a:gd name="connsiteY3" fmla="*/ 2666 h 5031866"/>
              <a:gd name="connsiteX4" fmla="*/ 12192000 w 12192000"/>
              <a:gd name="connsiteY4" fmla="*/ 5031866 h 5031866"/>
              <a:gd name="connsiteX5" fmla="*/ 0 w 12192000"/>
              <a:gd name="connsiteY5" fmla="*/ 5031866 h 5031866"/>
              <a:gd name="connsiteX6" fmla="*/ 0 w 12192000"/>
              <a:gd name="connsiteY6" fmla="*/ 2666 h 5031866"/>
              <a:gd name="connsiteX0" fmla="*/ 0 w 12192000"/>
              <a:gd name="connsiteY0" fmla="*/ 0 h 5946266"/>
              <a:gd name="connsiteX1" fmla="*/ 463865 w 12192000"/>
              <a:gd name="connsiteY1" fmla="*/ 917066 h 5946266"/>
              <a:gd name="connsiteX2" fmla="*/ 919732 w 12192000"/>
              <a:gd name="connsiteY2" fmla="*/ 914400 h 5946266"/>
              <a:gd name="connsiteX3" fmla="*/ 12192000 w 12192000"/>
              <a:gd name="connsiteY3" fmla="*/ 917066 h 5946266"/>
              <a:gd name="connsiteX4" fmla="*/ 12192000 w 12192000"/>
              <a:gd name="connsiteY4" fmla="*/ 5946266 h 5946266"/>
              <a:gd name="connsiteX5" fmla="*/ 0 w 12192000"/>
              <a:gd name="connsiteY5" fmla="*/ 5946266 h 5946266"/>
              <a:gd name="connsiteX6" fmla="*/ 0 w 12192000"/>
              <a:gd name="connsiteY6" fmla="*/ 0 h 5946266"/>
              <a:gd name="connsiteX0" fmla="*/ 0 w 12192000"/>
              <a:gd name="connsiteY0" fmla="*/ 0 h 5946266"/>
              <a:gd name="connsiteX1" fmla="*/ 205273 w 12192000"/>
              <a:gd name="connsiteY1" fmla="*/ 407881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463865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68021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72177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59708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8021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43083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21223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0004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09832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9345"/>
              <a:gd name="connsiteX1" fmla="*/ 463864 w 12208626"/>
              <a:gd name="connsiteY1" fmla="*/ 0 h 5949345"/>
              <a:gd name="connsiteX2" fmla="*/ 463864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3864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15656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8720 w 12217346"/>
              <a:gd name="connsiteY0" fmla="*/ 0 h 5949345"/>
              <a:gd name="connsiteX1" fmla="*/ 466819 w 12217346"/>
              <a:gd name="connsiteY1" fmla="*/ 0 h 5949345"/>
              <a:gd name="connsiteX2" fmla="*/ 469204 w 12217346"/>
              <a:gd name="connsiteY2" fmla="*/ 454004 h 5949345"/>
              <a:gd name="connsiteX3" fmla="*/ 924376 w 12217346"/>
              <a:gd name="connsiteY3" fmla="*/ 905164 h 5949345"/>
              <a:gd name="connsiteX4" fmla="*/ 12217346 w 12217346"/>
              <a:gd name="connsiteY4" fmla="*/ 903675 h 5949345"/>
              <a:gd name="connsiteX5" fmla="*/ 12216114 w 12217346"/>
              <a:gd name="connsiteY5" fmla="*/ 5949345 h 5949345"/>
              <a:gd name="connsiteX6" fmla="*/ 0 w 12217346"/>
              <a:gd name="connsiteY6" fmla="*/ 5928849 h 5949345"/>
              <a:gd name="connsiteX7" fmla="*/ 8720 w 12217346"/>
              <a:gd name="connsiteY7" fmla="*/ 0 h 5949345"/>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46" h="5931928">
                <a:moveTo>
                  <a:pt x="8720" y="0"/>
                </a:moveTo>
                <a:lnTo>
                  <a:pt x="466819" y="0"/>
                </a:lnTo>
                <a:cubicBezTo>
                  <a:pt x="466819" y="305689"/>
                  <a:pt x="469816" y="280886"/>
                  <a:pt x="469204" y="454004"/>
                </a:cubicBezTo>
                <a:lnTo>
                  <a:pt x="924376" y="905164"/>
                </a:lnTo>
                <a:lnTo>
                  <a:pt x="12217346" y="903675"/>
                </a:lnTo>
                <a:cubicBezTo>
                  <a:pt x="12216935" y="2583513"/>
                  <a:pt x="12216525" y="4252090"/>
                  <a:pt x="12216114" y="5931928"/>
                </a:cubicBezTo>
                <a:lnTo>
                  <a:pt x="0" y="5928849"/>
                </a:lnTo>
                <a:cubicBezTo>
                  <a:pt x="2907" y="3952566"/>
                  <a:pt x="5813" y="1976283"/>
                  <a:pt x="8720" y="0"/>
                </a:cubicBezTo>
                <a:close/>
              </a:path>
            </a:pathLst>
          </a:custGeom>
        </p:spPr>
        <p:txBody>
          <a:bodyPr anchor="ctr" anchorCtr="0"/>
          <a:lstStyle>
            <a:lvl1pPr algn="l">
              <a:defRPr/>
            </a:lvl1pPr>
          </a:lstStyle>
          <a:p>
            <a:r>
              <a:rPr lang="en-US"/>
              <a:t>Click icon to add picture</a:t>
            </a:r>
            <a:endParaRPr lang="nl-NL" dirty="0"/>
          </a:p>
        </p:txBody>
      </p:sp>
    </p:spTree>
    <p:extLst>
      <p:ext uri="{BB962C8B-B14F-4D97-AF65-F5344CB8AC3E}">
        <p14:creationId xmlns:p14="http://schemas.microsoft.com/office/powerpoint/2010/main" val="410285265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pic>
        <p:nvPicPr>
          <p:cNvPr id="10"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7" name="Slide Number Placeholder"/>
          <p:cNvSpPr>
            <a:spLocks noGrp="1"/>
          </p:cNvSpPr>
          <p:nvPr>
            <p:ph type="sldNum" sz="quarter" idx="17"/>
          </p:nvPr>
        </p:nvSpPr>
        <p:spPr/>
        <p:txBody>
          <a:bodyPr/>
          <a:lstStyle/>
          <a:p>
            <a:fld id="{CDFD8C83-81C1-4276-B7A6-9AAEA0DC8ADB}" type="slidenum">
              <a:rPr lang="nl-NL" smtClean="0"/>
              <a:pPr/>
              <a:t>‹nr.›</a:t>
            </a:fld>
            <a:endParaRPr lang="nl-NL"/>
          </a:p>
        </p:txBody>
      </p:sp>
      <p:sp>
        <p:nvSpPr>
          <p:cNvPr id="3" name="Date Placeholder"/>
          <p:cNvSpPr>
            <a:spLocks noGrp="1"/>
          </p:cNvSpPr>
          <p:nvPr>
            <p:ph type="dt" sz="half" idx="15"/>
          </p:nvPr>
        </p:nvSpPr>
        <p:spPr/>
        <p:txBody>
          <a:bodyPr/>
          <a:lstStyle/>
          <a:p>
            <a:endParaRPr lang="nl-NL" dirty="0"/>
          </a:p>
        </p:txBody>
      </p:sp>
      <p:sp>
        <p:nvSpPr>
          <p:cNvPr id="6" name="Footer Placeholder"/>
          <p:cNvSpPr>
            <a:spLocks noGrp="1"/>
          </p:cNvSpPr>
          <p:nvPr>
            <p:ph type="ftr" sz="quarter" idx="16"/>
          </p:nvPr>
        </p:nvSpPr>
        <p:spPr/>
        <p:txBody>
          <a:bodyPr/>
          <a:lstStyle/>
          <a:p>
            <a:endParaRPr lang="nl-NL" dirty="0"/>
          </a:p>
        </p:txBody>
      </p:sp>
      <p:sp>
        <p:nvSpPr>
          <p:cNvPr id="5" name="Column 2"/>
          <p:cNvSpPr>
            <a:spLocks noGrp="1"/>
          </p:cNvSpPr>
          <p:nvPr>
            <p:ph sz="quarter" idx="14"/>
          </p:nvPr>
        </p:nvSpPr>
        <p:spPr>
          <a:xfrm>
            <a:off x="6348413" y="1376363"/>
            <a:ext cx="4921250"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Column 1"/>
          <p:cNvSpPr>
            <a:spLocks noGrp="1"/>
          </p:cNvSpPr>
          <p:nvPr>
            <p:ph sz="quarter" idx="13"/>
          </p:nvPr>
        </p:nvSpPr>
        <p:spPr>
          <a:xfrm>
            <a:off x="923924" y="1376363"/>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tle"/>
          <p:cNvSpPr>
            <a:spLocks noGrp="1"/>
          </p:cNvSpPr>
          <p:nvPr>
            <p:ph type="title"/>
          </p:nvPr>
        </p:nvSpPr>
        <p:spPr/>
        <p:txBody>
          <a:bodyPr lIns="72000" rIns="72000"/>
          <a:lstStyle/>
          <a:p>
            <a:r>
              <a:rPr lang="en-US"/>
              <a:t>Click to edit Master title style</a:t>
            </a:r>
            <a:endParaRPr lang="nl-NL" dirty="0"/>
          </a:p>
        </p:txBody>
      </p:sp>
    </p:spTree>
    <p:extLst>
      <p:ext uri="{BB962C8B-B14F-4D97-AF65-F5344CB8AC3E}">
        <p14:creationId xmlns:p14="http://schemas.microsoft.com/office/powerpoint/2010/main" val="302626423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 Columns with Subtitles">
    <p:spTree>
      <p:nvGrpSpPr>
        <p:cNvPr id="1" name=""/>
        <p:cNvGrpSpPr/>
        <p:nvPr/>
      </p:nvGrpSpPr>
      <p:grpSpPr>
        <a:xfrm>
          <a:off x="0" y="0"/>
          <a:ext cx="0" cy="0"/>
          <a:chOff x="0" y="0"/>
          <a:chExt cx="0" cy="0"/>
        </a:xfrm>
      </p:grpSpPr>
      <p:pic>
        <p:nvPicPr>
          <p:cNvPr id="14"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13" name="Slide Number Placeholder"/>
          <p:cNvSpPr>
            <a:spLocks noGrp="1"/>
          </p:cNvSpPr>
          <p:nvPr>
            <p:ph type="sldNum" sz="quarter" idx="19"/>
          </p:nvPr>
        </p:nvSpPr>
        <p:spPr/>
        <p:txBody>
          <a:bodyPr/>
          <a:lstStyle/>
          <a:p>
            <a:fld id="{CDFD8C83-81C1-4276-B7A6-9AAEA0DC8ADB}" type="slidenum">
              <a:rPr lang="nl-NL" smtClean="0"/>
              <a:pPr/>
              <a:t>‹nr.›</a:t>
            </a:fld>
            <a:endParaRPr lang="nl-NL"/>
          </a:p>
        </p:txBody>
      </p:sp>
      <p:sp>
        <p:nvSpPr>
          <p:cNvPr id="7" name="Date Placeholder"/>
          <p:cNvSpPr>
            <a:spLocks noGrp="1"/>
          </p:cNvSpPr>
          <p:nvPr>
            <p:ph type="dt" sz="half" idx="17"/>
          </p:nvPr>
        </p:nvSpPr>
        <p:spPr/>
        <p:txBody>
          <a:bodyPr/>
          <a:lstStyle/>
          <a:p>
            <a:endParaRPr lang="nl-NL" dirty="0"/>
          </a:p>
        </p:txBody>
      </p:sp>
      <p:sp>
        <p:nvSpPr>
          <p:cNvPr id="12" name="Footer Placeholder"/>
          <p:cNvSpPr>
            <a:spLocks noGrp="1"/>
          </p:cNvSpPr>
          <p:nvPr>
            <p:ph type="ftr" sz="quarter" idx="18"/>
          </p:nvPr>
        </p:nvSpPr>
        <p:spPr/>
        <p:txBody>
          <a:bodyPr/>
          <a:lstStyle/>
          <a:p>
            <a:endParaRPr lang="nl-NL" dirty="0"/>
          </a:p>
        </p:txBody>
      </p:sp>
      <p:sp>
        <p:nvSpPr>
          <p:cNvPr id="5" name="Column 2"/>
          <p:cNvSpPr>
            <a:spLocks noGrp="1"/>
          </p:cNvSpPr>
          <p:nvPr>
            <p:ph sz="quarter" idx="14"/>
          </p:nvPr>
        </p:nvSpPr>
        <p:spPr>
          <a:xfrm>
            <a:off x="6348413" y="2295525"/>
            <a:ext cx="4921250" cy="3636964"/>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tle column 2"/>
          <p:cNvSpPr>
            <a:spLocks noGrp="1"/>
          </p:cNvSpPr>
          <p:nvPr>
            <p:ph type="body" sz="quarter" idx="16"/>
          </p:nvPr>
        </p:nvSpPr>
        <p:spPr>
          <a:xfrm>
            <a:off x="6348413" y="1376363"/>
            <a:ext cx="4921251" cy="745558"/>
          </a:xfrm>
        </p:spPr>
        <p:txBody>
          <a:bodyPr lIns="93600" rIns="93600" anchor="ctr" anchorCtr="0">
            <a:normAutofit/>
          </a:bodyPr>
          <a:lstStyle>
            <a:lvl1pPr marL="0" indent="0">
              <a:buNone/>
              <a:defRPr sz="2400" b="1"/>
            </a:lvl1pPr>
          </a:lstStyle>
          <a:p>
            <a:pPr lvl="0"/>
            <a:r>
              <a:rPr lang="en-US"/>
              <a:t>Edit Master text styles</a:t>
            </a:r>
          </a:p>
        </p:txBody>
      </p:sp>
      <p:sp>
        <p:nvSpPr>
          <p:cNvPr id="9" name="Column 1"/>
          <p:cNvSpPr>
            <a:spLocks noGrp="1"/>
          </p:cNvSpPr>
          <p:nvPr>
            <p:ph sz="quarter" idx="13"/>
          </p:nvPr>
        </p:nvSpPr>
        <p:spPr>
          <a:xfrm>
            <a:off x="923925" y="2295525"/>
            <a:ext cx="4919664" cy="3636964"/>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tle column 1"/>
          <p:cNvSpPr>
            <a:spLocks noGrp="1"/>
          </p:cNvSpPr>
          <p:nvPr>
            <p:ph type="body" sz="quarter" idx="15"/>
          </p:nvPr>
        </p:nvSpPr>
        <p:spPr>
          <a:xfrm>
            <a:off x="923925" y="1376363"/>
            <a:ext cx="4919662" cy="745558"/>
          </a:xfrm>
        </p:spPr>
        <p:txBody>
          <a:bodyPr lIns="93600" rIns="93600" anchor="ctr" anchorCtr="0">
            <a:normAutofit/>
          </a:bodyPr>
          <a:lstStyle>
            <a:lvl1pPr marL="0" indent="0">
              <a:buNone/>
              <a:defRPr sz="2400" b="1"/>
            </a:lvl1pPr>
          </a:lstStyle>
          <a:p>
            <a:pPr lvl="0"/>
            <a:r>
              <a:rPr lang="en-US"/>
              <a:t>Edit Master text styles</a:t>
            </a:r>
          </a:p>
        </p:txBody>
      </p:sp>
      <p:sp>
        <p:nvSpPr>
          <p:cNvPr id="3"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3097450929"/>
      </p:ext>
    </p:extLst>
  </p:cSld>
  <p:clrMapOvr>
    <a:masterClrMapping/>
  </p:clrMapOvr>
  <p:extLst>
    <p:ext uri="{DCECCB84-F9BA-43D5-87BE-67443E8EF086}">
      <p15:sldGuideLst xmlns:p15="http://schemas.microsoft.com/office/powerpoint/2012/main">
        <p15:guide id="1" orient="horz" pos="1156">
          <p15:clr>
            <a:srgbClr val="FBAE40"/>
          </p15:clr>
        </p15:guide>
        <p15:guide id="2" orient="horz" pos="144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pic>
        <p:nvPicPr>
          <p:cNvPr id="11"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10" name="Slide Number Placeholder"/>
          <p:cNvSpPr>
            <a:spLocks noGrp="1"/>
          </p:cNvSpPr>
          <p:nvPr>
            <p:ph type="sldNum" sz="quarter" idx="17"/>
          </p:nvPr>
        </p:nvSpPr>
        <p:spPr/>
        <p:txBody>
          <a:bodyPr/>
          <a:lstStyle/>
          <a:p>
            <a:fld id="{CDFD8C83-81C1-4276-B7A6-9AAEA0DC8ADB}" type="slidenum">
              <a:rPr lang="nl-NL" smtClean="0"/>
              <a:pPr/>
              <a:t>‹nr.›</a:t>
            </a:fld>
            <a:endParaRPr lang="nl-NL"/>
          </a:p>
        </p:txBody>
      </p:sp>
      <p:sp>
        <p:nvSpPr>
          <p:cNvPr id="7" name="Date Placeholder"/>
          <p:cNvSpPr>
            <a:spLocks noGrp="1"/>
          </p:cNvSpPr>
          <p:nvPr>
            <p:ph type="dt" sz="half" idx="15"/>
          </p:nvPr>
        </p:nvSpPr>
        <p:spPr/>
        <p:txBody>
          <a:bodyPr/>
          <a:lstStyle/>
          <a:p>
            <a:endParaRPr lang="nl-NL" dirty="0"/>
          </a:p>
        </p:txBody>
      </p:sp>
      <p:sp>
        <p:nvSpPr>
          <p:cNvPr id="8" name="Footer Placeholder"/>
          <p:cNvSpPr>
            <a:spLocks noGrp="1"/>
          </p:cNvSpPr>
          <p:nvPr>
            <p:ph type="ftr" sz="quarter" idx="16"/>
          </p:nvPr>
        </p:nvSpPr>
        <p:spPr/>
        <p:txBody>
          <a:bodyPr/>
          <a:lstStyle/>
          <a:p>
            <a:endParaRPr lang="nl-NL" dirty="0"/>
          </a:p>
        </p:txBody>
      </p:sp>
      <p:sp>
        <p:nvSpPr>
          <p:cNvPr id="9" name="Column 1"/>
          <p:cNvSpPr>
            <a:spLocks noGrp="1"/>
          </p:cNvSpPr>
          <p:nvPr>
            <p:ph sz="quarter" idx="13"/>
          </p:nvPr>
        </p:nvSpPr>
        <p:spPr>
          <a:xfrm>
            <a:off x="923925" y="1376362"/>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p:cNvSpPr>
            <a:spLocks noGrp="1"/>
          </p:cNvSpPr>
          <p:nvPr>
            <p:ph type="title"/>
          </p:nvPr>
        </p:nvSpPr>
        <p:spPr/>
        <p:txBody>
          <a:bodyPr/>
          <a:lstStyle/>
          <a:p>
            <a:r>
              <a:rPr lang="en-US"/>
              <a:t>Click to edit Master title style</a:t>
            </a:r>
            <a:endParaRPr lang="nl-NL" dirty="0"/>
          </a:p>
        </p:txBody>
      </p:sp>
      <p:sp>
        <p:nvSpPr>
          <p:cNvPr id="12" name="Picture Placeholder"/>
          <p:cNvSpPr>
            <a:spLocks noGrp="1"/>
          </p:cNvSpPr>
          <p:nvPr>
            <p:ph type="pic" sz="quarter" idx="14"/>
          </p:nvPr>
        </p:nvSpPr>
        <p:spPr>
          <a:xfrm>
            <a:off x="6348413" y="914400"/>
            <a:ext cx="5843587" cy="5013734"/>
          </a:xfrm>
          <a:custGeom>
            <a:avLst/>
            <a:gdLst>
              <a:gd name="connsiteX0" fmla="*/ 0 w 5843587"/>
              <a:gd name="connsiteY0" fmla="*/ 0 h 5029200"/>
              <a:gd name="connsiteX1" fmla="*/ 5843587 w 5843587"/>
              <a:gd name="connsiteY1" fmla="*/ 0 h 5029200"/>
              <a:gd name="connsiteX2" fmla="*/ 5843587 w 5843587"/>
              <a:gd name="connsiteY2" fmla="*/ 5029200 h 5029200"/>
              <a:gd name="connsiteX3" fmla="*/ 0 w 5843587"/>
              <a:gd name="connsiteY3" fmla="*/ 5029200 h 5029200"/>
              <a:gd name="connsiteX4" fmla="*/ 0 w 5843587"/>
              <a:gd name="connsiteY4" fmla="*/ 0 h 5029200"/>
              <a:gd name="connsiteX0" fmla="*/ 0 w 5843587"/>
              <a:gd name="connsiteY0" fmla="*/ 0 h 5029200"/>
              <a:gd name="connsiteX1" fmla="*/ 5843587 w 5843587"/>
              <a:gd name="connsiteY1" fmla="*/ 0 h 5029200"/>
              <a:gd name="connsiteX2" fmla="*/ 5843587 w 5843587"/>
              <a:gd name="connsiteY2" fmla="*/ 5029200 h 5029200"/>
              <a:gd name="connsiteX3" fmla="*/ 456677 w 5843587"/>
              <a:gd name="connsiteY3" fmla="*/ 5027843 h 5029200"/>
              <a:gd name="connsiteX4" fmla="*/ 0 w 5843587"/>
              <a:gd name="connsiteY4" fmla="*/ 5029200 h 5029200"/>
              <a:gd name="connsiteX5" fmla="*/ 0 w 5843587"/>
              <a:gd name="connsiteY5"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1880 w 5845467"/>
              <a:gd name="connsiteY4" fmla="*/ 5029200 h 5029200"/>
              <a:gd name="connsiteX5" fmla="*/ 0 w 5845467"/>
              <a:gd name="connsiteY5" fmla="*/ 4569287 h 5029200"/>
              <a:gd name="connsiteX6" fmla="*/ 1880 w 5845467"/>
              <a:gd name="connsiteY6"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0 w 5845467"/>
              <a:gd name="connsiteY4" fmla="*/ 4569287 h 5029200"/>
              <a:gd name="connsiteX5" fmla="*/ 1880 w 5845467"/>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467" h="5029200">
                <a:moveTo>
                  <a:pt x="1880" y="0"/>
                </a:moveTo>
                <a:lnTo>
                  <a:pt x="5845467" y="0"/>
                </a:lnTo>
                <a:lnTo>
                  <a:pt x="5845467" y="5029200"/>
                </a:lnTo>
                <a:lnTo>
                  <a:pt x="458557" y="5027843"/>
                </a:lnTo>
                <a:lnTo>
                  <a:pt x="0" y="4569287"/>
                </a:lnTo>
                <a:cubicBezTo>
                  <a:pt x="627" y="3046191"/>
                  <a:pt x="1253" y="1523096"/>
                  <a:pt x="1880" y="0"/>
                </a:cubicBezTo>
                <a:close/>
              </a:path>
            </a:pathLst>
          </a:custGeom>
        </p:spPr>
        <p:txBody>
          <a:bodyPr anchor="ctr" anchorCtr="0"/>
          <a:lstStyle>
            <a:lvl1pPr algn="ctr">
              <a:defRPr/>
            </a:lvl1pPr>
          </a:lstStyle>
          <a:p>
            <a:r>
              <a:rPr lang="en-US"/>
              <a:t>Click icon to add picture</a:t>
            </a:r>
            <a:endParaRPr lang="nl-NL" dirty="0"/>
          </a:p>
        </p:txBody>
      </p:sp>
    </p:spTree>
    <p:extLst>
      <p:ext uri="{BB962C8B-B14F-4D97-AF65-F5344CB8AC3E}">
        <p14:creationId xmlns:p14="http://schemas.microsoft.com/office/powerpoint/2010/main" val="368515052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8"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1"/>
          </a:xfrm>
          <a:prstGeom prst="rect">
            <a:avLst/>
          </a:prstGeom>
        </p:spPr>
      </p:pic>
      <p:sp>
        <p:nvSpPr>
          <p:cNvPr id="6" name="Slide Number Placeholder"/>
          <p:cNvSpPr>
            <a:spLocks noGrp="1"/>
          </p:cNvSpPr>
          <p:nvPr>
            <p:ph type="sldNum" sz="quarter" idx="12"/>
          </p:nvPr>
        </p:nvSpPr>
        <p:spPr/>
        <p:txBody>
          <a:bodyPr/>
          <a:lstStyle/>
          <a:p>
            <a:fld id="{CDFD8C83-81C1-4276-B7A6-9AAEA0DC8ADB}" type="slidenum">
              <a:rPr lang="nl-NL" smtClean="0"/>
              <a:pPr/>
              <a:t>‹nr.›</a:t>
            </a:fld>
            <a:endParaRPr lang="nl-NL"/>
          </a:p>
        </p:txBody>
      </p:sp>
      <p:sp>
        <p:nvSpPr>
          <p:cNvPr id="3" name="Date Placeholder"/>
          <p:cNvSpPr>
            <a:spLocks noGrp="1"/>
          </p:cNvSpPr>
          <p:nvPr>
            <p:ph type="dt" sz="half" idx="10"/>
          </p:nvPr>
        </p:nvSpPr>
        <p:spPr/>
        <p:txBody>
          <a:bodyPr/>
          <a:lstStyle/>
          <a:p>
            <a:endParaRPr lang="nl-NL" dirty="0"/>
          </a:p>
        </p:txBody>
      </p:sp>
      <p:sp>
        <p:nvSpPr>
          <p:cNvPr id="5" name="Footer Placeholde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337183949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4" y="1376363"/>
            <a:ext cx="5489574" cy="1544638"/>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3096673720"/>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2" name="Slide Number Placeholder"/>
          <p:cNvSpPr>
            <a:spLocks noGrp="1"/>
          </p:cNvSpPr>
          <p:nvPr>
            <p:ph type="sldNum" sz="quarter" idx="16"/>
          </p:nvPr>
        </p:nvSpPr>
        <p:spPr/>
        <p:txBody>
          <a:bodyPr/>
          <a:lstStyle/>
          <a:p>
            <a:fld id="{CDFD8C83-81C1-4276-B7A6-9AAEA0DC8ADB}" type="slidenum">
              <a:rPr lang="nl-NL" smtClean="0"/>
              <a:pPr/>
              <a:t>‹nr.›</a:t>
            </a:fld>
            <a:endParaRPr lang="nl-NL" dirty="0"/>
          </a:p>
        </p:txBody>
      </p:sp>
      <p:sp>
        <p:nvSpPr>
          <p:cNvPr id="10" name="Date Placeholder"/>
          <p:cNvSpPr>
            <a:spLocks noGrp="1"/>
          </p:cNvSpPr>
          <p:nvPr>
            <p:ph type="dt" sz="half" idx="14"/>
          </p:nvPr>
        </p:nvSpPr>
        <p:spPr/>
        <p:txBody>
          <a:bodyPr/>
          <a:lstStyle/>
          <a:p>
            <a:endParaRPr lang="nl-NL" dirty="0"/>
          </a:p>
        </p:txBody>
      </p:sp>
      <p:sp>
        <p:nvSpPr>
          <p:cNvPr id="11" name="Footer Placeholder"/>
          <p:cNvSpPr>
            <a:spLocks noGrp="1"/>
          </p:cNvSpPr>
          <p:nvPr>
            <p:ph type="ftr" sz="quarter" idx="15"/>
          </p:nvPr>
        </p:nvSpPr>
        <p:spPr/>
        <p:txBody>
          <a:bodyPr/>
          <a:lstStyle/>
          <a:p>
            <a:endParaRPr lang="nl-NL" dirty="0"/>
          </a:p>
        </p:txBody>
      </p:sp>
      <p:pic>
        <p:nvPicPr>
          <p:cNvPr id="4"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1"/>
          </a:xfrm>
          <a:prstGeom prst="rect">
            <a:avLst/>
          </a:prstGeom>
        </p:spPr>
      </p:pic>
      <p:sp>
        <p:nvSpPr>
          <p:cNvPr id="9" name="Content Placeholder"/>
          <p:cNvSpPr>
            <a:spLocks noGrp="1"/>
          </p:cNvSpPr>
          <p:nvPr>
            <p:ph sz="quarter" idx="13"/>
          </p:nvPr>
        </p:nvSpPr>
        <p:spPr>
          <a:xfrm>
            <a:off x="923924" y="1376363"/>
            <a:ext cx="10345739" cy="4554000"/>
          </a:xfrm>
          <a:prstGeom prst="rect">
            <a:avLst/>
          </a:prstGeom>
        </p:spPr>
        <p:txBody>
          <a:bodyPr lIns="93600" rIns="93600"/>
          <a:lstStyle>
            <a:lvl1pPr>
              <a:buClr>
                <a:schemeClr val="tx2"/>
              </a:buClr>
              <a:defRPr/>
            </a:lvl1pPr>
            <a:lvl2pPr>
              <a:buClr>
                <a:schemeClr val="tx2"/>
              </a:buClr>
              <a:defRPr/>
            </a:lvl2pPr>
            <a:lvl3pPr>
              <a:buClr>
                <a:schemeClr val="tx2"/>
              </a:buClr>
              <a:defRPr/>
            </a:lvl3pPr>
            <a:lvl4pPr>
              <a:buClr>
                <a:schemeClr val="tx2"/>
              </a:buClr>
              <a:defRPr sz="1600"/>
            </a:lvl4pPr>
            <a:lvl5pPr>
              <a:buClr>
                <a:schemeClr val="tx2"/>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0217900"/>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al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n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3" y="1376363"/>
            <a:ext cx="5489575" cy="1544637"/>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3212283193"/>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264275" y="1410511"/>
            <a:ext cx="5465763" cy="1510489"/>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200" kern="1200" dirty="0">
                <a:solidFill>
                  <a:schemeClr val="tx2"/>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71832098"/>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3" name="Slide Number Placeholder"/>
          <p:cNvSpPr>
            <a:spLocks noGrp="1"/>
          </p:cNvSpPr>
          <p:nvPr>
            <p:ph type="sldNum" sz="quarter" idx="16"/>
          </p:nvPr>
        </p:nvSpPr>
        <p:spPr/>
        <p:txBody>
          <a:bodyPr/>
          <a:lstStyle/>
          <a:p>
            <a:fld id="{E08C0712-AAE1-4118-9438-878DA43FBB29}" type="slidenum">
              <a:rPr lang="nl-NL" smtClean="0"/>
              <a:t>‹nr.›</a:t>
            </a:fld>
            <a:endParaRPr lang="nl-NL"/>
          </a:p>
        </p:txBody>
      </p:sp>
      <p:sp>
        <p:nvSpPr>
          <p:cNvPr id="11" name="Date Placeholder"/>
          <p:cNvSpPr>
            <a:spLocks noGrp="1"/>
          </p:cNvSpPr>
          <p:nvPr>
            <p:ph type="dt" sz="half" idx="14"/>
          </p:nvPr>
        </p:nvSpPr>
        <p:spPr/>
        <p:txBody>
          <a:bodyPr/>
          <a:lstStyle/>
          <a:p>
            <a:endParaRPr lang="nl-NL"/>
          </a:p>
        </p:txBody>
      </p:sp>
      <p:sp>
        <p:nvSpPr>
          <p:cNvPr id="12" name="Footer Placeholder"/>
          <p:cNvSpPr>
            <a:spLocks noGrp="1"/>
          </p:cNvSpPr>
          <p:nvPr>
            <p:ph type="ftr" sz="quarter" idx="15"/>
          </p:nvPr>
        </p:nvSpPr>
        <p:spPr/>
        <p:txBody>
          <a:bodyPr/>
          <a:lstStyle/>
          <a:p>
            <a:endParaRPr lang="nl-NL"/>
          </a:p>
        </p:txBody>
      </p:sp>
      <p:pic>
        <p:nvPicPr>
          <p:cNvPr id="8"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2"/>
          </a:xfrm>
          <a:prstGeom prst="rect">
            <a:avLst/>
          </a:prstGeom>
        </p:spPr>
      </p:pic>
      <p:sp>
        <p:nvSpPr>
          <p:cNvPr id="5" name="Picture Placeholder"/>
          <p:cNvSpPr>
            <a:spLocks noGrp="1"/>
          </p:cNvSpPr>
          <p:nvPr>
            <p:ph type="pic" sz="quarter" idx="17"/>
          </p:nvPr>
        </p:nvSpPr>
        <p:spPr>
          <a:xfrm>
            <a:off x="-8708" y="0"/>
            <a:ext cx="12200708" cy="5931928"/>
          </a:xfrm>
          <a:custGeom>
            <a:avLst/>
            <a:gdLst>
              <a:gd name="connsiteX0" fmla="*/ 0 w 12192000"/>
              <a:gd name="connsiteY0" fmla="*/ 0 h 5029200"/>
              <a:gd name="connsiteX1" fmla="*/ 12192000 w 12192000"/>
              <a:gd name="connsiteY1" fmla="*/ 0 h 5029200"/>
              <a:gd name="connsiteX2" fmla="*/ 12192000 w 12192000"/>
              <a:gd name="connsiteY2" fmla="*/ 5029200 h 5029200"/>
              <a:gd name="connsiteX3" fmla="*/ 0 w 12192000"/>
              <a:gd name="connsiteY3" fmla="*/ 5029200 h 5029200"/>
              <a:gd name="connsiteX4" fmla="*/ 0 w 12192000"/>
              <a:gd name="connsiteY4" fmla="*/ 0 h 5029200"/>
              <a:gd name="connsiteX0" fmla="*/ 0 w 12192000"/>
              <a:gd name="connsiteY0" fmla="*/ 2666 h 5031866"/>
              <a:gd name="connsiteX1" fmla="*/ 919732 w 12192000"/>
              <a:gd name="connsiteY1" fmla="*/ 0 h 5031866"/>
              <a:gd name="connsiteX2" fmla="*/ 12192000 w 12192000"/>
              <a:gd name="connsiteY2" fmla="*/ 2666 h 5031866"/>
              <a:gd name="connsiteX3" fmla="*/ 12192000 w 12192000"/>
              <a:gd name="connsiteY3" fmla="*/ 5031866 h 5031866"/>
              <a:gd name="connsiteX4" fmla="*/ 0 w 12192000"/>
              <a:gd name="connsiteY4" fmla="*/ 5031866 h 5031866"/>
              <a:gd name="connsiteX5" fmla="*/ 0 w 12192000"/>
              <a:gd name="connsiteY5" fmla="*/ 2666 h 5031866"/>
              <a:gd name="connsiteX0" fmla="*/ 0 w 12192000"/>
              <a:gd name="connsiteY0" fmla="*/ 2666 h 5031866"/>
              <a:gd name="connsiteX1" fmla="*/ 463865 w 12192000"/>
              <a:gd name="connsiteY1" fmla="*/ 2666 h 5031866"/>
              <a:gd name="connsiteX2" fmla="*/ 919732 w 12192000"/>
              <a:gd name="connsiteY2" fmla="*/ 0 h 5031866"/>
              <a:gd name="connsiteX3" fmla="*/ 12192000 w 12192000"/>
              <a:gd name="connsiteY3" fmla="*/ 2666 h 5031866"/>
              <a:gd name="connsiteX4" fmla="*/ 12192000 w 12192000"/>
              <a:gd name="connsiteY4" fmla="*/ 5031866 h 5031866"/>
              <a:gd name="connsiteX5" fmla="*/ 0 w 12192000"/>
              <a:gd name="connsiteY5" fmla="*/ 5031866 h 5031866"/>
              <a:gd name="connsiteX6" fmla="*/ 0 w 12192000"/>
              <a:gd name="connsiteY6" fmla="*/ 2666 h 5031866"/>
              <a:gd name="connsiteX0" fmla="*/ 0 w 12192000"/>
              <a:gd name="connsiteY0" fmla="*/ 0 h 5946266"/>
              <a:gd name="connsiteX1" fmla="*/ 463865 w 12192000"/>
              <a:gd name="connsiteY1" fmla="*/ 917066 h 5946266"/>
              <a:gd name="connsiteX2" fmla="*/ 919732 w 12192000"/>
              <a:gd name="connsiteY2" fmla="*/ 914400 h 5946266"/>
              <a:gd name="connsiteX3" fmla="*/ 12192000 w 12192000"/>
              <a:gd name="connsiteY3" fmla="*/ 917066 h 5946266"/>
              <a:gd name="connsiteX4" fmla="*/ 12192000 w 12192000"/>
              <a:gd name="connsiteY4" fmla="*/ 5946266 h 5946266"/>
              <a:gd name="connsiteX5" fmla="*/ 0 w 12192000"/>
              <a:gd name="connsiteY5" fmla="*/ 5946266 h 5946266"/>
              <a:gd name="connsiteX6" fmla="*/ 0 w 12192000"/>
              <a:gd name="connsiteY6" fmla="*/ 0 h 5946266"/>
              <a:gd name="connsiteX0" fmla="*/ 0 w 12192000"/>
              <a:gd name="connsiteY0" fmla="*/ 0 h 5946266"/>
              <a:gd name="connsiteX1" fmla="*/ 205273 w 12192000"/>
              <a:gd name="connsiteY1" fmla="*/ 407881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463865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68021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72177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59708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8021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43083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21223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0004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09832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9345"/>
              <a:gd name="connsiteX1" fmla="*/ 463864 w 12208626"/>
              <a:gd name="connsiteY1" fmla="*/ 0 h 5949345"/>
              <a:gd name="connsiteX2" fmla="*/ 463864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3864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15656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8720 w 12217346"/>
              <a:gd name="connsiteY0" fmla="*/ 0 h 5949345"/>
              <a:gd name="connsiteX1" fmla="*/ 466819 w 12217346"/>
              <a:gd name="connsiteY1" fmla="*/ 0 h 5949345"/>
              <a:gd name="connsiteX2" fmla="*/ 469204 w 12217346"/>
              <a:gd name="connsiteY2" fmla="*/ 454004 h 5949345"/>
              <a:gd name="connsiteX3" fmla="*/ 924376 w 12217346"/>
              <a:gd name="connsiteY3" fmla="*/ 905164 h 5949345"/>
              <a:gd name="connsiteX4" fmla="*/ 12217346 w 12217346"/>
              <a:gd name="connsiteY4" fmla="*/ 903675 h 5949345"/>
              <a:gd name="connsiteX5" fmla="*/ 12216114 w 12217346"/>
              <a:gd name="connsiteY5" fmla="*/ 5949345 h 5949345"/>
              <a:gd name="connsiteX6" fmla="*/ 0 w 12217346"/>
              <a:gd name="connsiteY6" fmla="*/ 5928849 h 5949345"/>
              <a:gd name="connsiteX7" fmla="*/ 8720 w 12217346"/>
              <a:gd name="connsiteY7" fmla="*/ 0 h 5949345"/>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46" h="5931928">
                <a:moveTo>
                  <a:pt x="8720" y="0"/>
                </a:moveTo>
                <a:lnTo>
                  <a:pt x="466819" y="0"/>
                </a:lnTo>
                <a:cubicBezTo>
                  <a:pt x="466819" y="305689"/>
                  <a:pt x="469816" y="280886"/>
                  <a:pt x="469204" y="454004"/>
                </a:cubicBezTo>
                <a:lnTo>
                  <a:pt x="924376" y="905164"/>
                </a:lnTo>
                <a:lnTo>
                  <a:pt x="12217346" y="903675"/>
                </a:lnTo>
                <a:cubicBezTo>
                  <a:pt x="12216935" y="2583513"/>
                  <a:pt x="12216525" y="4252090"/>
                  <a:pt x="12216114" y="5931928"/>
                </a:cubicBezTo>
                <a:lnTo>
                  <a:pt x="0" y="5928849"/>
                </a:lnTo>
                <a:cubicBezTo>
                  <a:pt x="2907" y="3952566"/>
                  <a:pt x="5813" y="1976283"/>
                  <a:pt x="8720" y="0"/>
                </a:cubicBezTo>
                <a:close/>
              </a:path>
            </a:pathLst>
          </a:custGeom>
        </p:spPr>
        <p:txBody>
          <a:bodyPr anchor="ctr" anchorCtr="0"/>
          <a:lstStyle>
            <a:lvl1pPr algn="l">
              <a:defRPr/>
            </a:lvl1pPr>
          </a:lstStyle>
          <a:p>
            <a:r>
              <a:rPr lang="en-US"/>
              <a:t>Click icon to add picture</a:t>
            </a:r>
            <a:endParaRPr lang="nl-NL" dirty="0"/>
          </a:p>
        </p:txBody>
      </p:sp>
      <p:sp>
        <p:nvSpPr>
          <p:cNvPr id="2" name="Title"/>
          <p:cNvSpPr>
            <a:spLocks noGrp="1"/>
          </p:cNvSpPr>
          <p:nvPr>
            <p:ph type="title"/>
          </p:nvPr>
        </p:nvSpPr>
        <p:spPr/>
        <p:txBody>
          <a:bodyPr lIns="72000"/>
          <a:lstStyle/>
          <a:p>
            <a:r>
              <a:rPr lang="en-US"/>
              <a:t>Click to edit Master title style</a:t>
            </a:r>
            <a:endParaRPr lang="nl-NL" dirty="0"/>
          </a:p>
        </p:txBody>
      </p:sp>
    </p:spTree>
    <p:extLst>
      <p:ext uri="{BB962C8B-B14F-4D97-AF65-F5344CB8AC3E}">
        <p14:creationId xmlns:p14="http://schemas.microsoft.com/office/powerpoint/2010/main" val="157235683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pic>
        <p:nvPicPr>
          <p:cNvPr id="8"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1"/>
          </a:xfrm>
          <a:prstGeom prst="rect">
            <a:avLst/>
          </a:prstGeom>
        </p:spPr>
      </p:pic>
      <p:sp>
        <p:nvSpPr>
          <p:cNvPr id="13" name="Slide Number Placeholder"/>
          <p:cNvSpPr>
            <a:spLocks noGrp="1"/>
          </p:cNvSpPr>
          <p:nvPr>
            <p:ph type="sldNum" sz="quarter" idx="16"/>
          </p:nvPr>
        </p:nvSpPr>
        <p:spPr/>
        <p:txBody>
          <a:bodyPr/>
          <a:lstStyle/>
          <a:p>
            <a:fld id="{CDFD8C83-81C1-4276-B7A6-9AAEA0DC8ADB}" type="slidenum">
              <a:rPr lang="nl-NL" smtClean="0"/>
              <a:pPr/>
              <a:t>‹nr.›</a:t>
            </a:fld>
            <a:endParaRPr lang="nl-NL"/>
          </a:p>
        </p:txBody>
      </p:sp>
      <p:sp>
        <p:nvSpPr>
          <p:cNvPr id="11" name="Date Placeholder"/>
          <p:cNvSpPr>
            <a:spLocks noGrp="1"/>
          </p:cNvSpPr>
          <p:nvPr>
            <p:ph type="dt" sz="half" idx="14"/>
          </p:nvPr>
        </p:nvSpPr>
        <p:spPr/>
        <p:txBody>
          <a:bodyPr/>
          <a:lstStyle/>
          <a:p>
            <a:endParaRPr lang="nl-NL" dirty="0"/>
          </a:p>
        </p:txBody>
      </p:sp>
      <p:sp>
        <p:nvSpPr>
          <p:cNvPr id="12" name="Footer Placeholder"/>
          <p:cNvSpPr>
            <a:spLocks noGrp="1"/>
          </p:cNvSpPr>
          <p:nvPr>
            <p:ph type="ftr" sz="quarter" idx="15"/>
          </p:nvPr>
        </p:nvSpPr>
        <p:spPr/>
        <p:txBody>
          <a:bodyPr/>
          <a:lstStyle/>
          <a:p>
            <a:endParaRPr lang="nl-NL" dirty="0"/>
          </a:p>
        </p:txBody>
      </p:sp>
      <p:sp>
        <p:nvSpPr>
          <p:cNvPr id="2" name="Title"/>
          <p:cNvSpPr>
            <a:spLocks noGrp="1"/>
          </p:cNvSpPr>
          <p:nvPr>
            <p:ph type="title"/>
          </p:nvPr>
        </p:nvSpPr>
        <p:spPr/>
        <p:txBody>
          <a:bodyPr lIns="72000"/>
          <a:lstStyle/>
          <a:p>
            <a:r>
              <a:rPr lang="en-US"/>
              <a:t>Click to edit Master title style</a:t>
            </a:r>
            <a:endParaRPr lang="nl-NL" dirty="0"/>
          </a:p>
        </p:txBody>
      </p:sp>
      <p:sp>
        <p:nvSpPr>
          <p:cNvPr id="9" name="Picture Placeholder"/>
          <p:cNvSpPr>
            <a:spLocks noGrp="1"/>
          </p:cNvSpPr>
          <p:nvPr>
            <p:ph type="pic" sz="quarter" idx="17"/>
          </p:nvPr>
        </p:nvSpPr>
        <p:spPr>
          <a:xfrm>
            <a:off x="-8708" y="0"/>
            <a:ext cx="12200708" cy="5931928"/>
          </a:xfrm>
          <a:custGeom>
            <a:avLst/>
            <a:gdLst>
              <a:gd name="connsiteX0" fmla="*/ 0 w 12192000"/>
              <a:gd name="connsiteY0" fmla="*/ 0 h 5029200"/>
              <a:gd name="connsiteX1" fmla="*/ 12192000 w 12192000"/>
              <a:gd name="connsiteY1" fmla="*/ 0 h 5029200"/>
              <a:gd name="connsiteX2" fmla="*/ 12192000 w 12192000"/>
              <a:gd name="connsiteY2" fmla="*/ 5029200 h 5029200"/>
              <a:gd name="connsiteX3" fmla="*/ 0 w 12192000"/>
              <a:gd name="connsiteY3" fmla="*/ 5029200 h 5029200"/>
              <a:gd name="connsiteX4" fmla="*/ 0 w 12192000"/>
              <a:gd name="connsiteY4" fmla="*/ 0 h 5029200"/>
              <a:gd name="connsiteX0" fmla="*/ 0 w 12192000"/>
              <a:gd name="connsiteY0" fmla="*/ 2666 h 5031866"/>
              <a:gd name="connsiteX1" fmla="*/ 919732 w 12192000"/>
              <a:gd name="connsiteY1" fmla="*/ 0 h 5031866"/>
              <a:gd name="connsiteX2" fmla="*/ 12192000 w 12192000"/>
              <a:gd name="connsiteY2" fmla="*/ 2666 h 5031866"/>
              <a:gd name="connsiteX3" fmla="*/ 12192000 w 12192000"/>
              <a:gd name="connsiteY3" fmla="*/ 5031866 h 5031866"/>
              <a:gd name="connsiteX4" fmla="*/ 0 w 12192000"/>
              <a:gd name="connsiteY4" fmla="*/ 5031866 h 5031866"/>
              <a:gd name="connsiteX5" fmla="*/ 0 w 12192000"/>
              <a:gd name="connsiteY5" fmla="*/ 2666 h 5031866"/>
              <a:gd name="connsiteX0" fmla="*/ 0 w 12192000"/>
              <a:gd name="connsiteY0" fmla="*/ 2666 h 5031866"/>
              <a:gd name="connsiteX1" fmla="*/ 463865 w 12192000"/>
              <a:gd name="connsiteY1" fmla="*/ 2666 h 5031866"/>
              <a:gd name="connsiteX2" fmla="*/ 919732 w 12192000"/>
              <a:gd name="connsiteY2" fmla="*/ 0 h 5031866"/>
              <a:gd name="connsiteX3" fmla="*/ 12192000 w 12192000"/>
              <a:gd name="connsiteY3" fmla="*/ 2666 h 5031866"/>
              <a:gd name="connsiteX4" fmla="*/ 12192000 w 12192000"/>
              <a:gd name="connsiteY4" fmla="*/ 5031866 h 5031866"/>
              <a:gd name="connsiteX5" fmla="*/ 0 w 12192000"/>
              <a:gd name="connsiteY5" fmla="*/ 5031866 h 5031866"/>
              <a:gd name="connsiteX6" fmla="*/ 0 w 12192000"/>
              <a:gd name="connsiteY6" fmla="*/ 2666 h 5031866"/>
              <a:gd name="connsiteX0" fmla="*/ 0 w 12192000"/>
              <a:gd name="connsiteY0" fmla="*/ 0 h 5946266"/>
              <a:gd name="connsiteX1" fmla="*/ 463865 w 12192000"/>
              <a:gd name="connsiteY1" fmla="*/ 917066 h 5946266"/>
              <a:gd name="connsiteX2" fmla="*/ 919732 w 12192000"/>
              <a:gd name="connsiteY2" fmla="*/ 914400 h 5946266"/>
              <a:gd name="connsiteX3" fmla="*/ 12192000 w 12192000"/>
              <a:gd name="connsiteY3" fmla="*/ 917066 h 5946266"/>
              <a:gd name="connsiteX4" fmla="*/ 12192000 w 12192000"/>
              <a:gd name="connsiteY4" fmla="*/ 5946266 h 5946266"/>
              <a:gd name="connsiteX5" fmla="*/ 0 w 12192000"/>
              <a:gd name="connsiteY5" fmla="*/ 5946266 h 5946266"/>
              <a:gd name="connsiteX6" fmla="*/ 0 w 12192000"/>
              <a:gd name="connsiteY6" fmla="*/ 0 h 5946266"/>
              <a:gd name="connsiteX0" fmla="*/ 0 w 12192000"/>
              <a:gd name="connsiteY0" fmla="*/ 0 h 5946266"/>
              <a:gd name="connsiteX1" fmla="*/ 205273 w 12192000"/>
              <a:gd name="connsiteY1" fmla="*/ 407881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463865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68021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72177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59708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8021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43083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21223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0004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09832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9345"/>
              <a:gd name="connsiteX1" fmla="*/ 463864 w 12208626"/>
              <a:gd name="connsiteY1" fmla="*/ 0 h 5949345"/>
              <a:gd name="connsiteX2" fmla="*/ 463864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3864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15656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8720 w 12217346"/>
              <a:gd name="connsiteY0" fmla="*/ 0 h 5949345"/>
              <a:gd name="connsiteX1" fmla="*/ 466819 w 12217346"/>
              <a:gd name="connsiteY1" fmla="*/ 0 h 5949345"/>
              <a:gd name="connsiteX2" fmla="*/ 469204 w 12217346"/>
              <a:gd name="connsiteY2" fmla="*/ 454004 h 5949345"/>
              <a:gd name="connsiteX3" fmla="*/ 924376 w 12217346"/>
              <a:gd name="connsiteY3" fmla="*/ 905164 h 5949345"/>
              <a:gd name="connsiteX4" fmla="*/ 12217346 w 12217346"/>
              <a:gd name="connsiteY4" fmla="*/ 903675 h 5949345"/>
              <a:gd name="connsiteX5" fmla="*/ 12216114 w 12217346"/>
              <a:gd name="connsiteY5" fmla="*/ 5949345 h 5949345"/>
              <a:gd name="connsiteX6" fmla="*/ 0 w 12217346"/>
              <a:gd name="connsiteY6" fmla="*/ 5928849 h 5949345"/>
              <a:gd name="connsiteX7" fmla="*/ 8720 w 12217346"/>
              <a:gd name="connsiteY7" fmla="*/ 0 h 5949345"/>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46" h="5931928">
                <a:moveTo>
                  <a:pt x="8720" y="0"/>
                </a:moveTo>
                <a:lnTo>
                  <a:pt x="466819" y="0"/>
                </a:lnTo>
                <a:cubicBezTo>
                  <a:pt x="466819" y="305689"/>
                  <a:pt x="469816" y="280886"/>
                  <a:pt x="469204" y="454004"/>
                </a:cubicBezTo>
                <a:lnTo>
                  <a:pt x="924376" y="905164"/>
                </a:lnTo>
                <a:lnTo>
                  <a:pt x="12217346" y="903675"/>
                </a:lnTo>
                <a:cubicBezTo>
                  <a:pt x="12216935" y="2583513"/>
                  <a:pt x="12216525" y="4252090"/>
                  <a:pt x="12216114" y="5931928"/>
                </a:cubicBezTo>
                <a:lnTo>
                  <a:pt x="0" y="5928849"/>
                </a:lnTo>
                <a:cubicBezTo>
                  <a:pt x="2907" y="3952566"/>
                  <a:pt x="5813" y="1976283"/>
                  <a:pt x="8720" y="0"/>
                </a:cubicBezTo>
                <a:close/>
              </a:path>
            </a:pathLst>
          </a:custGeom>
        </p:spPr>
        <p:txBody>
          <a:bodyPr anchor="ctr" anchorCtr="0"/>
          <a:lstStyle>
            <a:lvl1pPr algn="l">
              <a:defRPr/>
            </a:lvl1pPr>
          </a:lstStyle>
          <a:p>
            <a:r>
              <a:rPr lang="en-US"/>
              <a:t>Click icon to add picture</a:t>
            </a:r>
            <a:endParaRPr lang="nl-NL" dirty="0"/>
          </a:p>
        </p:txBody>
      </p:sp>
    </p:spTree>
    <p:extLst>
      <p:ext uri="{BB962C8B-B14F-4D97-AF65-F5344CB8AC3E}">
        <p14:creationId xmlns:p14="http://schemas.microsoft.com/office/powerpoint/2010/main" val="393252775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pic>
        <p:nvPicPr>
          <p:cNvPr id="11"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1"/>
          </a:xfrm>
          <a:prstGeom prst="rect">
            <a:avLst/>
          </a:prstGeom>
        </p:spPr>
      </p:pic>
      <p:sp>
        <p:nvSpPr>
          <p:cNvPr id="7" name="Slide Number Placeholder"/>
          <p:cNvSpPr>
            <a:spLocks noGrp="1"/>
          </p:cNvSpPr>
          <p:nvPr>
            <p:ph type="sldNum" sz="quarter" idx="17"/>
          </p:nvPr>
        </p:nvSpPr>
        <p:spPr/>
        <p:txBody>
          <a:bodyPr/>
          <a:lstStyle/>
          <a:p>
            <a:fld id="{CDFD8C83-81C1-4276-B7A6-9AAEA0DC8ADB}" type="slidenum">
              <a:rPr lang="nl-NL" smtClean="0"/>
              <a:pPr/>
              <a:t>‹nr.›</a:t>
            </a:fld>
            <a:endParaRPr lang="nl-NL"/>
          </a:p>
        </p:txBody>
      </p:sp>
      <p:sp>
        <p:nvSpPr>
          <p:cNvPr id="3" name="Date Placeholder"/>
          <p:cNvSpPr>
            <a:spLocks noGrp="1"/>
          </p:cNvSpPr>
          <p:nvPr>
            <p:ph type="dt" sz="half" idx="15"/>
          </p:nvPr>
        </p:nvSpPr>
        <p:spPr/>
        <p:txBody>
          <a:bodyPr/>
          <a:lstStyle/>
          <a:p>
            <a:endParaRPr lang="nl-NL" dirty="0"/>
          </a:p>
        </p:txBody>
      </p:sp>
      <p:sp>
        <p:nvSpPr>
          <p:cNvPr id="6" name="Footer Placeholder"/>
          <p:cNvSpPr>
            <a:spLocks noGrp="1"/>
          </p:cNvSpPr>
          <p:nvPr>
            <p:ph type="ftr" sz="quarter" idx="16"/>
          </p:nvPr>
        </p:nvSpPr>
        <p:spPr/>
        <p:txBody>
          <a:bodyPr/>
          <a:lstStyle/>
          <a:p>
            <a:endParaRPr lang="nl-NL" dirty="0"/>
          </a:p>
        </p:txBody>
      </p:sp>
      <p:sp>
        <p:nvSpPr>
          <p:cNvPr id="5" name="Column 2"/>
          <p:cNvSpPr>
            <a:spLocks noGrp="1"/>
          </p:cNvSpPr>
          <p:nvPr>
            <p:ph sz="quarter" idx="14"/>
          </p:nvPr>
        </p:nvSpPr>
        <p:spPr>
          <a:xfrm>
            <a:off x="6348413" y="1376363"/>
            <a:ext cx="4921250"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Column 1"/>
          <p:cNvSpPr>
            <a:spLocks noGrp="1"/>
          </p:cNvSpPr>
          <p:nvPr>
            <p:ph sz="quarter" idx="13"/>
          </p:nvPr>
        </p:nvSpPr>
        <p:spPr>
          <a:xfrm>
            <a:off x="923925" y="1376363"/>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tle"/>
          <p:cNvSpPr>
            <a:spLocks noGrp="1"/>
          </p:cNvSpPr>
          <p:nvPr>
            <p:ph type="title"/>
          </p:nvPr>
        </p:nvSpPr>
        <p:spPr/>
        <p:txBody>
          <a:bodyPr lIns="72000" rIns="72000"/>
          <a:lstStyle/>
          <a:p>
            <a:r>
              <a:rPr lang="en-US"/>
              <a:t>Click to edit Master title style</a:t>
            </a:r>
            <a:endParaRPr lang="nl-NL" dirty="0"/>
          </a:p>
        </p:txBody>
      </p:sp>
    </p:spTree>
    <p:extLst>
      <p:ext uri="{BB962C8B-B14F-4D97-AF65-F5344CB8AC3E}">
        <p14:creationId xmlns:p14="http://schemas.microsoft.com/office/powerpoint/2010/main" val="4199418068"/>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Columns with Subtitles">
    <p:spTree>
      <p:nvGrpSpPr>
        <p:cNvPr id="1" name=""/>
        <p:cNvGrpSpPr/>
        <p:nvPr/>
      </p:nvGrpSpPr>
      <p:grpSpPr>
        <a:xfrm>
          <a:off x="0" y="0"/>
          <a:ext cx="0" cy="0"/>
          <a:chOff x="0" y="0"/>
          <a:chExt cx="0" cy="0"/>
        </a:xfrm>
      </p:grpSpPr>
      <p:pic>
        <p:nvPicPr>
          <p:cNvPr id="15"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1"/>
          </a:xfrm>
          <a:prstGeom prst="rect">
            <a:avLst/>
          </a:prstGeom>
        </p:spPr>
      </p:pic>
      <p:sp>
        <p:nvSpPr>
          <p:cNvPr id="13" name="Slide Number Placeholder"/>
          <p:cNvSpPr>
            <a:spLocks noGrp="1"/>
          </p:cNvSpPr>
          <p:nvPr>
            <p:ph type="sldNum" sz="quarter" idx="19"/>
          </p:nvPr>
        </p:nvSpPr>
        <p:spPr/>
        <p:txBody>
          <a:bodyPr/>
          <a:lstStyle/>
          <a:p>
            <a:fld id="{CDFD8C83-81C1-4276-B7A6-9AAEA0DC8ADB}" type="slidenum">
              <a:rPr lang="nl-NL" smtClean="0"/>
              <a:pPr/>
              <a:t>‹nr.›</a:t>
            </a:fld>
            <a:endParaRPr lang="nl-NL"/>
          </a:p>
        </p:txBody>
      </p:sp>
      <p:sp>
        <p:nvSpPr>
          <p:cNvPr id="7" name="Date Placeholder"/>
          <p:cNvSpPr>
            <a:spLocks noGrp="1"/>
          </p:cNvSpPr>
          <p:nvPr>
            <p:ph type="dt" sz="half" idx="17"/>
          </p:nvPr>
        </p:nvSpPr>
        <p:spPr/>
        <p:txBody>
          <a:bodyPr/>
          <a:lstStyle/>
          <a:p>
            <a:endParaRPr lang="nl-NL" dirty="0"/>
          </a:p>
        </p:txBody>
      </p:sp>
      <p:sp>
        <p:nvSpPr>
          <p:cNvPr id="12" name="Footer Placeholder"/>
          <p:cNvSpPr>
            <a:spLocks noGrp="1"/>
          </p:cNvSpPr>
          <p:nvPr>
            <p:ph type="ftr" sz="quarter" idx="18"/>
          </p:nvPr>
        </p:nvSpPr>
        <p:spPr/>
        <p:txBody>
          <a:bodyPr/>
          <a:lstStyle/>
          <a:p>
            <a:endParaRPr lang="nl-NL" dirty="0"/>
          </a:p>
        </p:txBody>
      </p:sp>
      <p:sp>
        <p:nvSpPr>
          <p:cNvPr id="5" name="Column 2"/>
          <p:cNvSpPr>
            <a:spLocks noGrp="1"/>
          </p:cNvSpPr>
          <p:nvPr>
            <p:ph sz="quarter" idx="14"/>
          </p:nvPr>
        </p:nvSpPr>
        <p:spPr>
          <a:xfrm>
            <a:off x="6348413" y="2295525"/>
            <a:ext cx="4921250" cy="3636964"/>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tle column 2"/>
          <p:cNvSpPr>
            <a:spLocks noGrp="1"/>
          </p:cNvSpPr>
          <p:nvPr>
            <p:ph type="body" sz="quarter" idx="16"/>
          </p:nvPr>
        </p:nvSpPr>
        <p:spPr>
          <a:xfrm>
            <a:off x="6348413" y="1376363"/>
            <a:ext cx="4921251" cy="745558"/>
          </a:xfrm>
        </p:spPr>
        <p:txBody>
          <a:bodyPr lIns="93600" rIns="93600" anchor="ctr" anchorCtr="0">
            <a:normAutofit/>
          </a:bodyPr>
          <a:lstStyle>
            <a:lvl1pPr marL="0" indent="0">
              <a:buNone/>
              <a:defRPr sz="2400" b="1"/>
            </a:lvl1pPr>
          </a:lstStyle>
          <a:p>
            <a:pPr lvl="0"/>
            <a:r>
              <a:rPr lang="en-US"/>
              <a:t>Edit Master text styles</a:t>
            </a:r>
          </a:p>
        </p:txBody>
      </p:sp>
      <p:sp>
        <p:nvSpPr>
          <p:cNvPr id="9" name="Column 1"/>
          <p:cNvSpPr>
            <a:spLocks noGrp="1"/>
          </p:cNvSpPr>
          <p:nvPr>
            <p:ph sz="quarter" idx="13"/>
          </p:nvPr>
        </p:nvSpPr>
        <p:spPr>
          <a:xfrm>
            <a:off x="923925" y="2295525"/>
            <a:ext cx="4919664" cy="3636964"/>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tle column 1"/>
          <p:cNvSpPr>
            <a:spLocks noGrp="1"/>
          </p:cNvSpPr>
          <p:nvPr>
            <p:ph type="body" sz="quarter" idx="15"/>
          </p:nvPr>
        </p:nvSpPr>
        <p:spPr>
          <a:xfrm>
            <a:off x="923925" y="1376363"/>
            <a:ext cx="4919662" cy="745558"/>
          </a:xfrm>
        </p:spPr>
        <p:txBody>
          <a:bodyPr lIns="93600" rIns="93600" anchor="ctr" anchorCtr="0">
            <a:normAutofit/>
          </a:bodyPr>
          <a:lstStyle>
            <a:lvl1pPr marL="0" indent="0">
              <a:buNone/>
              <a:defRPr sz="2400" b="1"/>
            </a:lvl1pPr>
          </a:lstStyle>
          <a:p>
            <a:pPr lvl="0"/>
            <a:r>
              <a:rPr lang="en-US"/>
              <a:t>Edit Master text styles</a:t>
            </a:r>
          </a:p>
        </p:txBody>
      </p:sp>
      <p:sp>
        <p:nvSpPr>
          <p:cNvPr id="3"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143966668"/>
      </p:ext>
    </p:extLst>
  </p:cSld>
  <p:clrMapOvr>
    <a:masterClrMapping/>
  </p:clrMapOvr>
  <p:extLst>
    <p:ext uri="{DCECCB84-F9BA-43D5-87BE-67443E8EF086}">
      <p15:sldGuideLst xmlns:p15="http://schemas.microsoft.com/office/powerpoint/2012/main">
        <p15:guide id="1" orient="horz" pos="1156">
          <p15:clr>
            <a:srgbClr val="FBAE40"/>
          </p15:clr>
        </p15:guide>
        <p15:guide id="2" orient="horz" pos="144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pic>
        <p:nvPicPr>
          <p:cNvPr id="12"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1"/>
          </a:xfrm>
          <a:prstGeom prst="rect">
            <a:avLst/>
          </a:prstGeom>
        </p:spPr>
      </p:pic>
      <p:sp>
        <p:nvSpPr>
          <p:cNvPr id="10" name="Slide Number Placeholder"/>
          <p:cNvSpPr>
            <a:spLocks noGrp="1"/>
          </p:cNvSpPr>
          <p:nvPr>
            <p:ph type="sldNum" sz="quarter" idx="17"/>
          </p:nvPr>
        </p:nvSpPr>
        <p:spPr/>
        <p:txBody>
          <a:bodyPr/>
          <a:lstStyle/>
          <a:p>
            <a:fld id="{CDFD8C83-81C1-4276-B7A6-9AAEA0DC8ADB}" type="slidenum">
              <a:rPr lang="nl-NL" smtClean="0"/>
              <a:pPr/>
              <a:t>‹nr.›</a:t>
            </a:fld>
            <a:endParaRPr lang="nl-NL"/>
          </a:p>
        </p:txBody>
      </p:sp>
      <p:sp>
        <p:nvSpPr>
          <p:cNvPr id="7" name="Date Placeholder"/>
          <p:cNvSpPr>
            <a:spLocks noGrp="1"/>
          </p:cNvSpPr>
          <p:nvPr>
            <p:ph type="dt" sz="half" idx="15"/>
          </p:nvPr>
        </p:nvSpPr>
        <p:spPr/>
        <p:txBody>
          <a:bodyPr/>
          <a:lstStyle/>
          <a:p>
            <a:endParaRPr lang="nl-NL" dirty="0"/>
          </a:p>
        </p:txBody>
      </p:sp>
      <p:sp>
        <p:nvSpPr>
          <p:cNvPr id="8" name="Footer Placeholder"/>
          <p:cNvSpPr>
            <a:spLocks noGrp="1"/>
          </p:cNvSpPr>
          <p:nvPr>
            <p:ph type="ftr" sz="quarter" idx="16"/>
          </p:nvPr>
        </p:nvSpPr>
        <p:spPr/>
        <p:txBody>
          <a:bodyPr/>
          <a:lstStyle/>
          <a:p>
            <a:endParaRPr lang="nl-NL" dirty="0"/>
          </a:p>
        </p:txBody>
      </p:sp>
      <p:sp>
        <p:nvSpPr>
          <p:cNvPr id="9" name="Column 1"/>
          <p:cNvSpPr>
            <a:spLocks noGrp="1"/>
          </p:cNvSpPr>
          <p:nvPr>
            <p:ph sz="quarter" idx="13"/>
          </p:nvPr>
        </p:nvSpPr>
        <p:spPr>
          <a:xfrm>
            <a:off x="923925" y="1376363"/>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p:cNvSpPr>
            <a:spLocks noGrp="1"/>
          </p:cNvSpPr>
          <p:nvPr>
            <p:ph type="title"/>
          </p:nvPr>
        </p:nvSpPr>
        <p:spPr/>
        <p:txBody>
          <a:bodyPr/>
          <a:lstStyle/>
          <a:p>
            <a:r>
              <a:rPr lang="en-US"/>
              <a:t>Click to edit Master title style</a:t>
            </a:r>
            <a:endParaRPr lang="nl-NL" dirty="0"/>
          </a:p>
        </p:txBody>
      </p:sp>
      <p:sp>
        <p:nvSpPr>
          <p:cNvPr id="11" name="Picture Placeholder"/>
          <p:cNvSpPr>
            <a:spLocks noGrp="1"/>
          </p:cNvSpPr>
          <p:nvPr>
            <p:ph type="pic" sz="quarter" idx="14"/>
          </p:nvPr>
        </p:nvSpPr>
        <p:spPr>
          <a:xfrm>
            <a:off x="6348413" y="914400"/>
            <a:ext cx="5843587" cy="5013734"/>
          </a:xfrm>
          <a:custGeom>
            <a:avLst/>
            <a:gdLst>
              <a:gd name="connsiteX0" fmla="*/ 0 w 5843587"/>
              <a:gd name="connsiteY0" fmla="*/ 0 h 5029200"/>
              <a:gd name="connsiteX1" fmla="*/ 5843587 w 5843587"/>
              <a:gd name="connsiteY1" fmla="*/ 0 h 5029200"/>
              <a:gd name="connsiteX2" fmla="*/ 5843587 w 5843587"/>
              <a:gd name="connsiteY2" fmla="*/ 5029200 h 5029200"/>
              <a:gd name="connsiteX3" fmla="*/ 0 w 5843587"/>
              <a:gd name="connsiteY3" fmla="*/ 5029200 h 5029200"/>
              <a:gd name="connsiteX4" fmla="*/ 0 w 5843587"/>
              <a:gd name="connsiteY4" fmla="*/ 0 h 5029200"/>
              <a:gd name="connsiteX0" fmla="*/ 0 w 5843587"/>
              <a:gd name="connsiteY0" fmla="*/ 0 h 5029200"/>
              <a:gd name="connsiteX1" fmla="*/ 5843587 w 5843587"/>
              <a:gd name="connsiteY1" fmla="*/ 0 h 5029200"/>
              <a:gd name="connsiteX2" fmla="*/ 5843587 w 5843587"/>
              <a:gd name="connsiteY2" fmla="*/ 5029200 h 5029200"/>
              <a:gd name="connsiteX3" fmla="*/ 456677 w 5843587"/>
              <a:gd name="connsiteY3" fmla="*/ 5027843 h 5029200"/>
              <a:gd name="connsiteX4" fmla="*/ 0 w 5843587"/>
              <a:gd name="connsiteY4" fmla="*/ 5029200 h 5029200"/>
              <a:gd name="connsiteX5" fmla="*/ 0 w 5843587"/>
              <a:gd name="connsiteY5"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1880 w 5845467"/>
              <a:gd name="connsiteY4" fmla="*/ 5029200 h 5029200"/>
              <a:gd name="connsiteX5" fmla="*/ 0 w 5845467"/>
              <a:gd name="connsiteY5" fmla="*/ 4569287 h 5029200"/>
              <a:gd name="connsiteX6" fmla="*/ 1880 w 5845467"/>
              <a:gd name="connsiteY6"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0 w 5845467"/>
              <a:gd name="connsiteY4" fmla="*/ 4569287 h 5029200"/>
              <a:gd name="connsiteX5" fmla="*/ 1880 w 5845467"/>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467" h="5029200">
                <a:moveTo>
                  <a:pt x="1880" y="0"/>
                </a:moveTo>
                <a:lnTo>
                  <a:pt x="5845467" y="0"/>
                </a:lnTo>
                <a:lnTo>
                  <a:pt x="5845467" y="5029200"/>
                </a:lnTo>
                <a:lnTo>
                  <a:pt x="458557" y="5027843"/>
                </a:lnTo>
                <a:lnTo>
                  <a:pt x="0" y="4569287"/>
                </a:lnTo>
                <a:cubicBezTo>
                  <a:pt x="627" y="3046191"/>
                  <a:pt x="1253" y="1523096"/>
                  <a:pt x="1880" y="0"/>
                </a:cubicBezTo>
                <a:close/>
              </a:path>
            </a:pathLst>
          </a:custGeom>
        </p:spPr>
        <p:txBody>
          <a:bodyPr anchor="ctr" anchorCtr="0"/>
          <a:lstStyle>
            <a:lvl1pPr algn="ctr">
              <a:defRPr/>
            </a:lvl1pPr>
          </a:lstStyle>
          <a:p>
            <a:r>
              <a:rPr lang="en-US"/>
              <a:t>Click icon to add picture</a:t>
            </a:r>
            <a:endParaRPr lang="nl-NL" dirty="0"/>
          </a:p>
        </p:txBody>
      </p:sp>
    </p:spTree>
    <p:extLst>
      <p:ext uri="{BB962C8B-B14F-4D97-AF65-F5344CB8AC3E}">
        <p14:creationId xmlns:p14="http://schemas.microsoft.com/office/powerpoint/2010/main" val="316469466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p:cNvSpPr>
            <a:spLocks noGrp="1"/>
          </p:cNvSpPr>
          <p:nvPr>
            <p:ph type="sldNum" sz="quarter" idx="12"/>
          </p:nvPr>
        </p:nvSpPr>
        <p:spPr/>
        <p:txBody>
          <a:bodyPr/>
          <a:lstStyle/>
          <a:p>
            <a:fld id="{CDFD8C83-81C1-4276-B7A6-9AAEA0DC8ADB}" type="slidenum">
              <a:rPr lang="nl-NL" smtClean="0"/>
              <a:pPr/>
              <a:t>‹nr.›</a:t>
            </a:fld>
            <a:endParaRPr lang="nl-NL"/>
          </a:p>
        </p:txBody>
      </p:sp>
      <p:sp>
        <p:nvSpPr>
          <p:cNvPr id="3" name="Date Placeholder"/>
          <p:cNvSpPr>
            <a:spLocks noGrp="1"/>
          </p:cNvSpPr>
          <p:nvPr>
            <p:ph type="dt" sz="half" idx="10"/>
          </p:nvPr>
        </p:nvSpPr>
        <p:spPr/>
        <p:txBody>
          <a:bodyPr/>
          <a:lstStyle/>
          <a:p>
            <a:endParaRPr lang="nl-NL" dirty="0"/>
          </a:p>
        </p:txBody>
      </p:sp>
      <p:sp>
        <p:nvSpPr>
          <p:cNvPr id="5" name="Footer Placeholder"/>
          <p:cNvSpPr>
            <a:spLocks noGrp="1"/>
          </p:cNvSpPr>
          <p:nvPr>
            <p:ph type="ftr" sz="quarter" idx="11"/>
          </p:nvPr>
        </p:nvSpPr>
        <p:spPr/>
        <p:txBody>
          <a:bodyPr/>
          <a:lstStyle/>
          <a:p>
            <a:endParaRPr lang="nl-NL" dirty="0"/>
          </a:p>
        </p:txBody>
      </p:sp>
      <p:pic>
        <p:nvPicPr>
          <p:cNvPr id="7"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1"/>
          </a:xfrm>
          <a:prstGeom prst="rect">
            <a:avLst/>
          </a:prstGeom>
        </p:spPr>
      </p:pic>
    </p:spTree>
    <p:extLst>
      <p:ext uri="{BB962C8B-B14F-4D97-AF65-F5344CB8AC3E}">
        <p14:creationId xmlns:p14="http://schemas.microsoft.com/office/powerpoint/2010/main" val="200648597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Ban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4" y="1376363"/>
            <a:ext cx="5489574" cy="1544638"/>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2977240796"/>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2" name="Slide Number Placeholder"/>
          <p:cNvSpPr>
            <a:spLocks noGrp="1"/>
          </p:cNvSpPr>
          <p:nvPr>
            <p:ph type="sldNum" sz="quarter" idx="16"/>
          </p:nvPr>
        </p:nvSpPr>
        <p:spPr/>
        <p:txBody>
          <a:bodyPr/>
          <a:lstStyle/>
          <a:p>
            <a:fld id="{CDFD8C83-81C1-4276-B7A6-9AAEA0DC8ADB}" type="slidenum">
              <a:rPr lang="nl-NL" smtClean="0"/>
              <a:pPr/>
              <a:t>‹nr.›</a:t>
            </a:fld>
            <a:endParaRPr lang="nl-NL" dirty="0"/>
          </a:p>
        </p:txBody>
      </p:sp>
      <p:sp>
        <p:nvSpPr>
          <p:cNvPr id="10" name="Date Placeholder"/>
          <p:cNvSpPr>
            <a:spLocks noGrp="1"/>
          </p:cNvSpPr>
          <p:nvPr>
            <p:ph type="dt" sz="half" idx="14"/>
          </p:nvPr>
        </p:nvSpPr>
        <p:spPr/>
        <p:txBody>
          <a:bodyPr/>
          <a:lstStyle/>
          <a:p>
            <a:endParaRPr lang="nl-NL" dirty="0"/>
          </a:p>
        </p:txBody>
      </p:sp>
      <p:sp>
        <p:nvSpPr>
          <p:cNvPr id="11" name="Footer Placeholder"/>
          <p:cNvSpPr>
            <a:spLocks noGrp="1"/>
          </p:cNvSpPr>
          <p:nvPr>
            <p:ph type="ftr" sz="quarter" idx="15"/>
          </p:nvPr>
        </p:nvSpPr>
        <p:spPr/>
        <p:txBody>
          <a:bodyPr/>
          <a:lstStyle/>
          <a:p>
            <a:endParaRPr lang="nl-NL" dirty="0"/>
          </a:p>
        </p:txBody>
      </p:sp>
      <p:pic>
        <p:nvPicPr>
          <p:cNvPr id="4"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0"/>
          </a:xfrm>
          <a:prstGeom prst="rect">
            <a:avLst/>
          </a:prstGeom>
        </p:spPr>
      </p:pic>
      <p:sp>
        <p:nvSpPr>
          <p:cNvPr id="9" name="Content Placeholder"/>
          <p:cNvSpPr>
            <a:spLocks noGrp="1"/>
          </p:cNvSpPr>
          <p:nvPr>
            <p:ph sz="quarter" idx="13"/>
          </p:nvPr>
        </p:nvSpPr>
        <p:spPr>
          <a:xfrm>
            <a:off x="923924" y="1376363"/>
            <a:ext cx="10345739" cy="4554000"/>
          </a:xfrm>
          <a:prstGeom prst="rect">
            <a:avLst/>
          </a:prstGeom>
        </p:spPr>
        <p:txBody>
          <a:bodyPr lIns="93600" rIns="93600"/>
          <a:lstStyle>
            <a:lvl1pPr>
              <a:buClr>
                <a:schemeClr val="tx2"/>
              </a:buClr>
              <a:defRPr/>
            </a:lvl1pPr>
            <a:lvl2pPr>
              <a:buClr>
                <a:schemeClr val="tx2"/>
              </a:buClr>
              <a:defRPr/>
            </a:lvl2pPr>
            <a:lvl3pPr>
              <a:buClr>
                <a:schemeClr val="tx2"/>
              </a:buClr>
              <a:defRPr/>
            </a:lvl3pPr>
            <a:lvl4pPr>
              <a:buClr>
                <a:schemeClr val="tx2"/>
              </a:buClr>
              <a:defRPr sz="1600"/>
            </a:lvl4pPr>
            <a:lvl5pPr>
              <a:buClr>
                <a:schemeClr val="tx2"/>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202008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al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nn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3525" y="1376363"/>
            <a:ext cx="6848475" cy="1828800"/>
          </a:xfrm>
          <a:prstGeom prst="rect">
            <a:avLst/>
          </a:prstGeom>
        </p:spPr>
      </p:pic>
      <p:sp>
        <p:nvSpPr>
          <p:cNvPr id="3" name="Subtitle"/>
          <p:cNvSpPr>
            <a:spLocks noGrp="1"/>
          </p:cNvSpPr>
          <p:nvPr>
            <p:ph type="subTitle" idx="1"/>
          </p:nvPr>
        </p:nvSpPr>
        <p:spPr>
          <a:xfrm>
            <a:off x="6240464" y="2921000"/>
            <a:ext cx="5489574" cy="284163"/>
          </a:xfrm>
          <a:prstGeom prst="rect">
            <a:avLst/>
          </a:prstGeom>
          <a:noFill/>
          <a:ln w="9525">
            <a:noFill/>
            <a:miter lim="800000"/>
            <a:headEnd/>
            <a:tailEnd/>
          </a:ln>
        </p:spPr>
        <p:txBody>
          <a:bodyPr vert="horz" wrap="square" lIns="93600" tIns="0" rIns="93600" bIns="0" numCol="1" anchor="t" anchorCtr="0" compatLnSpc="1">
            <a:prstTxWarp prst="textNoShape">
              <a:avLst/>
            </a:prstTxWarp>
            <a:noAutofit/>
          </a:bodyPr>
          <a:lstStyle>
            <a:lvl1pPr marL="0" indent="0" algn="l">
              <a:buNone/>
              <a:defRPr lang="en-US" sz="1400" kern="1200" dirty="0">
                <a:solidFill>
                  <a:schemeClr val="bg1"/>
                </a:solidFill>
                <a:latin typeface="Arial" pitchFamily="34" charset="0"/>
                <a:ea typeface="ヒラギノ角ゴ Pro W3" pitchFamily="-109" charset="-128"/>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257175" lvl="0" indent="-257175" algn="l" defTabSz="342900" rtl="0" eaLnBrk="1" fontAlgn="base" hangingPunct="1">
              <a:spcBef>
                <a:spcPct val="20000"/>
              </a:spcBef>
              <a:spcAft>
                <a:spcPct val="0"/>
              </a:spcAft>
              <a:buFontTx/>
              <a:buNone/>
            </a:pPr>
            <a:r>
              <a:rPr lang="en-US"/>
              <a:t>Click to edit Master subtitle style</a:t>
            </a:r>
            <a:endParaRPr lang="en-US" dirty="0"/>
          </a:p>
        </p:txBody>
      </p:sp>
      <p:sp>
        <p:nvSpPr>
          <p:cNvPr id="2" name="Title"/>
          <p:cNvSpPr>
            <a:spLocks noGrp="1"/>
          </p:cNvSpPr>
          <p:nvPr>
            <p:ph type="ctrTitle"/>
          </p:nvPr>
        </p:nvSpPr>
        <p:spPr>
          <a:xfrm>
            <a:off x="6240463" y="1376363"/>
            <a:ext cx="5489575" cy="1544637"/>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600" kern="1200" dirty="0">
                <a:solidFill>
                  <a:schemeClr val="bg1"/>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pic>
        <p:nvPicPr>
          <p:cNvPr id="8" name="Sloga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6244" y="6023769"/>
            <a:ext cx="1576388" cy="776287"/>
          </a:xfrm>
          <a:prstGeom prst="rect">
            <a:avLst/>
          </a:prstGeom>
        </p:spPr>
      </p:pic>
    </p:spTree>
    <p:extLst>
      <p:ext uri="{BB962C8B-B14F-4D97-AF65-F5344CB8AC3E}">
        <p14:creationId xmlns:p14="http://schemas.microsoft.com/office/powerpoint/2010/main" val="3563681511"/>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264275" y="1410511"/>
            <a:ext cx="5465763" cy="1510489"/>
          </a:xfrm>
          <a:noFill/>
          <a:ln w="9525">
            <a:noFill/>
            <a:miter lim="800000"/>
            <a:headEnd/>
            <a:tailEnd/>
          </a:ln>
        </p:spPr>
        <p:txBody>
          <a:bodyPr vert="horz" wrap="square" lIns="72000" tIns="0" rIns="72000" bIns="0" numCol="1" anchor="ctr" anchorCtr="0" compatLnSpc="1">
            <a:prstTxWarp prst="textNoShape">
              <a:avLst/>
            </a:prstTxWarp>
            <a:normAutofit/>
          </a:bodyPr>
          <a:lstStyle>
            <a:lvl1pPr algn="l" defTabSz="342900" rtl="0" eaLnBrk="1" fontAlgn="base" hangingPunct="1">
              <a:spcBef>
                <a:spcPct val="0"/>
              </a:spcBef>
              <a:spcAft>
                <a:spcPct val="0"/>
              </a:spcAft>
              <a:defRPr lang="en-US" sz="3200" kern="1200" dirty="0">
                <a:solidFill>
                  <a:schemeClr val="tx2"/>
                </a:solidFill>
                <a:latin typeface="Arial" pitchFamily="34" charset="0"/>
                <a:ea typeface="ヒラギノ角ゴ Pro W3" pitchFamily="-109" charset="-128"/>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85900922"/>
      </p:ext>
    </p:extLst>
  </p:cSld>
  <p:clrMapOvr>
    <a:masterClrMapping/>
  </p:clrMapOvr>
  <p:extLst>
    <p:ext uri="{DCECCB84-F9BA-43D5-87BE-67443E8EF086}">
      <p15:sldGuideLst xmlns:p15="http://schemas.microsoft.com/office/powerpoint/2012/main">
        <p15:guide id="1" orient="horz" pos="144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pic>
        <p:nvPicPr>
          <p:cNvPr id="9"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0"/>
          </a:xfrm>
          <a:prstGeom prst="rect">
            <a:avLst/>
          </a:prstGeom>
        </p:spPr>
      </p:pic>
      <p:sp>
        <p:nvSpPr>
          <p:cNvPr id="13" name="Slide Number Placeholder"/>
          <p:cNvSpPr>
            <a:spLocks noGrp="1"/>
          </p:cNvSpPr>
          <p:nvPr>
            <p:ph type="sldNum" sz="quarter" idx="16"/>
          </p:nvPr>
        </p:nvSpPr>
        <p:spPr/>
        <p:txBody>
          <a:bodyPr/>
          <a:lstStyle/>
          <a:p>
            <a:fld id="{CDFD8C83-81C1-4276-B7A6-9AAEA0DC8ADB}" type="slidenum">
              <a:rPr lang="nl-NL" smtClean="0"/>
              <a:pPr/>
              <a:t>‹nr.›</a:t>
            </a:fld>
            <a:endParaRPr lang="nl-NL"/>
          </a:p>
        </p:txBody>
      </p:sp>
      <p:sp>
        <p:nvSpPr>
          <p:cNvPr id="11" name="Date Placeholder"/>
          <p:cNvSpPr>
            <a:spLocks noGrp="1"/>
          </p:cNvSpPr>
          <p:nvPr>
            <p:ph type="dt" sz="half" idx="14"/>
          </p:nvPr>
        </p:nvSpPr>
        <p:spPr/>
        <p:txBody>
          <a:bodyPr/>
          <a:lstStyle/>
          <a:p>
            <a:endParaRPr lang="nl-NL" dirty="0"/>
          </a:p>
        </p:txBody>
      </p:sp>
      <p:sp>
        <p:nvSpPr>
          <p:cNvPr id="12" name="Footer Placeholder"/>
          <p:cNvSpPr>
            <a:spLocks noGrp="1"/>
          </p:cNvSpPr>
          <p:nvPr>
            <p:ph type="ftr" sz="quarter" idx="15"/>
          </p:nvPr>
        </p:nvSpPr>
        <p:spPr/>
        <p:txBody>
          <a:bodyPr/>
          <a:lstStyle/>
          <a:p>
            <a:endParaRPr lang="nl-NL" dirty="0"/>
          </a:p>
        </p:txBody>
      </p:sp>
      <p:sp>
        <p:nvSpPr>
          <p:cNvPr id="2" name="Title"/>
          <p:cNvSpPr>
            <a:spLocks noGrp="1"/>
          </p:cNvSpPr>
          <p:nvPr>
            <p:ph type="title"/>
          </p:nvPr>
        </p:nvSpPr>
        <p:spPr/>
        <p:txBody>
          <a:bodyPr lIns="72000"/>
          <a:lstStyle/>
          <a:p>
            <a:r>
              <a:rPr lang="en-US"/>
              <a:t>Click to edit Master title style</a:t>
            </a:r>
            <a:endParaRPr lang="nl-NL" dirty="0"/>
          </a:p>
        </p:txBody>
      </p:sp>
      <p:sp>
        <p:nvSpPr>
          <p:cNvPr id="8" name="Picture Placeholder"/>
          <p:cNvSpPr>
            <a:spLocks noGrp="1"/>
          </p:cNvSpPr>
          <p:nvPr>
            <p:ph type="pic" sz="quarter" idx="17"/>
          </p:nvPr>
        </p:nvSpPr>
        <p:spPr>
          <a:xfrm>
            <a:off x="-8708" y="0"/>
            <a:ext cx="12200708" cy="5931928"/>
          </a:xfrm>
          <a:custGeom>
            <a:avLst/>
            <a:gdLst>
              <a:gd name="connsiteX0" fmla="*/ 0 w 12192000"/>
              <a:gd name="connsiteY0" fmla="*/ 0 h 5029200"/>
              <a:gd name="connsiteX1" fmla="*/ 12192000 w 12192000"/>
              <a:gd name="connsiteY1" fmla="*/ 0 h 5029200"/>
              <a:gd name="connsiteX2" fmla="*/ 12192000 w 12192000"/>
              <a:gd name="connsiteY2" fmla="*/ 5029200 h 5029200"/>
              <a:gd name="connsiteX3" fmla="*/ 0 w 12192000"/>
              <a:gd name="connsiteY3" fmla="*/ 5029200 h 5029200"/>
              <a:gd name="connsiteX4" fmla="*/ 0 w 12192000"/>
              <a:gd name="connsiteY4" fmla="*/ 0 h 5029200"/>
              <a:gd name="connsiteX0" fmla="*/ 0 w 12192000"/>
              <a:gd name="connsiteY0" fmla="*/ 2666 h 5031866"/>
              <a:gd name="connsiteX1" fmla="*/ 919732 w 12192000"/>
              <a:gd name="connsiteY1" fmla="*/ 0 h 5031866"/>
              <a:gd name="connsiteX2" fmla="*/ 12192000 w 12192000"/>
              <a:gd name="connsiteY2" fmla="*/ 2666 h 5031866"/>
              <a:gd name="connsiteX3" fmla="*/ 12192000 w 12192000"/>
              <a:gd name="connsiteY3" fmla="*/ 5031866 h 5031866"/>
              <a:gd name="connsiteX4" fmla="*/ 0 w 12192000"/>
              <a:gd name="connsiteY4" fmla="*/ 5031866 h 5031866"/>
              <a:gd name="connsiteX5" fmla="*/ 0 w 12192000"/>
              <a:gd name="connsiteY5" fmla="*/ 2666 h 5031866"/>
              <a:gd name="connsiteX0" fmla="*/ 0 w 12192000"/>
              <a:gd name="connsiteY0" fmla="*/ 2666 h 5031866"/>
              <a:gd name="connsiteX1" fmla="*/ 463865 w 12192000"/>
              <a:gd name="connsiteY1" fmla="*/ 2666 h 5031866"/>
              <a:gd name="connsiteX2" fmla="*/ 919732 w 12192000"/>
              <a:gd name="connsiteY2" fmla="*/ 0 h 5031866"/>
              <a:gd name="connsiteX3" fmla="*/ 12192000 w 12192000"/>
              <a:gd name="connsiteY3" fmla="*/ 2666 h 5031866"/>
              <a:gd name="connsiteX4" fmla="*/ 12192000 w 12192000"/>
              <a:gd name="connsiteY4" fmla="*/ 5031866 h 5031866"/>
              <a:gd name="connsiteX5" fmla="*/ 0 w 12192000"/>
              <a:gd name="connsiteY5" fmla="*/ 5031866 h 5031866"/>
              <a:gd name="connsiteX6" fmla="*/ 0 w 12192000"/>
              <a:gd name="connsiteY6" fmla="*/ 2666 h 5031866"/>
              <a:gd name="connsiteX0" fmla="*/ 0 w 12192000"/>
              <a:gd name="connsiteY0" fmla="*/ 0 h 5946266"/>
              <a:gd name="connsiteX1" fmla="*/ 463865 w 12192000"/>
              <a:gd name="connsiteY1" fmla="*/ 917066 h 5946266"/>
              <a:gd name="connsiteX2" fmla="*/ 919732 w 12192000"/>
              <a:gd name="connsiteY2" fmla="*/ 914400 h 5946266"/>
              <a:gd name="connsiteX3" fmla="*/ 12192000 w 12192000"/>
              <a:gd name="connsiteY3" fmla="*/ 917066 h 5946266"/>
              <a:gd name="connsiteX4" fmla="*/ 12192000 w 12192000"/>
              <a:gd name="connsiteY4" fmla="*/ 5946266 h 5946266"/>
              <a:gd name="connsiteX5" fmla="*/ 0 w 12192000"/>
              <a:gd name="connsiteY5" fmla="*/ 5946266 h 5946266"/>
              <a:gd name="connsiteX6" fmla="*/ 0 w 12192000"/>
              <a:gd name="connsiteY6" fmla="*/ 0 h 5946266"/>
              <a:gd name="connsiteX0" fmla="*/ 0 w 12192000"/>
              <a:gd name="connsiteY0" fmla="*/ 0 h 5946266"/>
              <a:gd name="connsiteX1" fmla="*/ 205273 w 12192000"/>
              <a:gd name="connsiteY1" fmla="*/ 407881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917066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5 w 12192000"/>
              <a:gd name="connsiteY2" fmla="*/ 463865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68021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55552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72177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59708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59708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8021 w 12192000"/>
              <a:gd name="connsiteY2" fmla="*/ 447239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192000"/>
              <a:gd name="connsiteY0" fmla="*/ 0 h 5946266"/>
              <a:gd name="connsiteX1" fmla="*/ 463864 w 12192000"/>
              <a:gd name="connsiteY1" fmla="*/ 0 h 5946266"/>
              <a:gd name="connsiteX2" fmla="*/ 463864 w 12192000"/>
              <a:gd name="connsiteY2" fmla="*/ 443083 h 5946266"/>
              <a:gd name="connsiteX3" fmla="*/ 919732 w 12192000"/>
              <a:gd name="connsiteY3" fmla="*/ 914400 h 5946266"/>
              <a:gd name="connsiteX4" fmla="*/ 12192000 w 12192000"/>
              <a:gd name="connsiteY4" fmla="*/ 917066 h 5946266"/>
              <a:gd name="connsiteX5" fmla="*/ 12192000 w 12192000"/>
              <a:gd name="connsiteY5" fmla="*/ 5946266 h 5946266"/>
              <a:gd name="connsiteX6" fmla="*/ 0 w 12192000"/>
              <a:gd name="connsiteY6" fmla="*/ 5946266 h 5946266"/>
              <a:gd name="connsiteX7" fmla="*/ 0 w 12192000"/>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21223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0004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9732 w 12208626"/>
              <a:gd name="connsiteY3" fmla="*/ 914400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12911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6266"/>
              <a:gd name="connsiteX1" fmla="*/ 463864 w 12208626"/>
              <a:gd name="connsiteY1" fmla="*/ 0 h 5946266"/>
              <a:gd name="connsiteX2" fmla="*/ 463864 w 12208626"/>
              <a:gd name="connsiteY2" fmla="*/ 443083 h 5946266"/>
              <a:gd name="connsiteX3" fmla="*/ 916653 w 12208626"/>
              <a:gd name="connsiteY3" fmla="*/ 908243 h 5946266"/>
              <a:gd name="connsiteX4" fmla="*/ 12208626 w 12208626"/>
              <a:gd name="connsiteY4" fmla="*/ 909832 h 5946266"/>
              <a:gd name="connsiteX5" fmla="*/ 12192000 w 12208626"/>
              <a:gd name="connsiteY5" fmla="*/ 5946266 h 5946266"/>
              <a:gd name="connsiteX6" fmla="*/ 0 w 12208626"/>
              <a:gd name="connsiteY6" fmla="*/ 5946266 h 5946266"/>
              <a:gd name="connsiteX7" fmla="*/ 0 w 12208626"/>
              <a:gd name="connsiteY7" fmla="*/ 0 h 5946266"/>
              <a:gd name="connsiteX0" fmla="*/ 0 w 12208626"/>
              <a:gd name="connsiteY0" fmla="*/ 0 h 5949345"/>
              <a:gd name="connsiteX1" fmla="*/ 463864 w 12208626"/>
              <a:gd name="connsiteY1" fmla="*/ 0 h 5949345"/>
              <a:gd name="connsiteX2" fmla="*/ 463864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3864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3083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16653 w 12208626"/>
              <a:gd name="connsiteY3" fmla="*/ 908243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9832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70021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70022 w 12208626"/>
              <a:gd name="connsiteY2" fmla="*/ 449241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67637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2868 w 12208626"/>
              <a:gd name="connsiteY2" fmla="*/ 456385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22810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0 w 12208626"/>
              <a:gd name="connsiteY0" fmla="*/ 0 h 5949345"/>
              <a:gd name="connsiteX1" fmla="*/ 458099 w 12208626"/>
              <a:gd name="connsiteY1" fmla="*/ 0 h 5949345"/>
              <a:gd name="connsiteX2" fmla="*/ 460484 w 12208626"/>
              <a:gd name="connsiteY2" fmla="*/ 454004 h 5949345"/>
              <a:gd name="connsiteX3" fmla="*/ 915656 w 12208626"/>
              <a:gd name="connsiteY3" fmla="*/ 905164 h 5949345"/>
              <a:gd name="connsiteX4" fmla="*/ 12208626 w 12208626"/>
              <a:gd name="connsiteY4" fmla="*/ 903675 h 5949345"/>
              <a:gd name="connsiteX5" fmla="*/ 12207394 w 12208626"/>
              <a:gd name="connsiteY5" fmla="*/ 5949345 h 5949345"/>
              <a:gd name="connsiteX6" fmla="*/ 0 w 12208626"/>
              <a:gd name="connsiteY6" fmla="*/ 5946266 h 5949345"/>
              <a:gd name="connsiteX7" fmla="*/ 0 w 12208626"/>
              <a:gd name="connsiteY7" fmla="*/ 0 h 5949345"/>
              <a:gd name="connsiteX0" fmla="*/ 8720 w 12217346"/>
              <a:gd name="connsiteY0" fmla="*/ 0 h 5949345"/>
              <a:gd name="connsiteX1" fmla="*/ 466819 w 12217346"/>
              <a:gd name="connsiteY1" fmla="*/ 0 h 5949345"/>
              <a:gd name="connsiteX2" fmla="*/ 469204 w 12217346"/>
              <a:gd name="connsiteY2" fmla="*/ 454004 h 5949345"/>
              <a:gd name="connsiteX3" fmla="*/ 924376 w 12217346"/>
              <a:gd name="connsiteY3" fmla="*/ 905164 h 5949345"/>
              <a:gd name="connsiteX4" fmla="*/ 12217346 w 12217346"/>
              <a:gd name="connsiteY4" fmla="*/ 903675 h 5949345"/>
              <a:gd name="connsiteX5" fmla="*/ 12216114 w 12217346"/>
              <a:gd name="connsiteY5" fmla="*/ 5949345 h 5949345"/>
              <a:gd name="connsiteX6" fmla="*/ 0 w 12217346"/>
              <a:gd name="connsiteY6" fmla="*/ 5928849 h 5949345"/>
              <a:gd name="connsiteX7" fmla="*/ 8720 w 12217346"/>
              <a:gd name="connsiteY7" fmla="*/ 0 h 5949345"/>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 name="connsiteX0" fmla="*/ 8720 w 12217346"/>
              <a:gd name="connsiteY0" fmla="*/ 0 h 5931928"/>
              <a:gd name="connsiteX1" fmla="*/ 466819 w 12217346"/>
              <a:gd name="connsiteY1" fmla="*/ 0 h 5931928"/>
              <a:gd name="connsiteX2" fmla="*/ 469204 w 12217346"/>
              <a:gd name="connsiteY2" fmla="*/ 454004 h 5931928"/>
              <a:gd name="connsiteX3" fmla="*/ 924376 w 12217346"/>
              <a:gd name="connsiteY3" fmla="*/ 905164 h 5931928"/>
              <a:gd name="connsiteX4" fmla="*/ 12217346 w 12217346"/>
              <a:gd name="connsiteY4" fmla="*/ 903675 h 5931928"/>
              <a:gd name="connsiteX5" fmla="*/ 12216114 w 12217346"/>
              <a:gd name="connsiteY5" fmla="*/ 5931928 h 5931928"/>
              <a:gd name="connsiteX6" fmla="*/ 0 w 12217346"/>
              <a:gd name="connsiteY6" fmla="*/ 5928849 h 5931928"/>
              <a:gd name="connsiteX7" fmla="*/ 8720 w 12217346"/>
              <a:gd name="connsiteY7" fmla="*/ 0 h 593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346" h="5931928">
                <a:moveTo>
                  <a:pt x="8720" y="0"/>
                </a:moveTo>
                <a:lnTo>
                  <a:pt x="466819" y="0"/>
                </a:lnTo>
                <a:cubicBezTo>
                  <a:pt x="466819" y="305689"/>
                  <a:pt x="469816" y="280886"/>
                  <a:pt x="469204" y="454004"/>
                </a:cubicBezTo>
                <a:lnTo>
                  <a:pt x="924376" y="905164"/>
                </a:lnTo>
                <a:lnTo>
                  <a:pt x="12217346" y="903675"/>
                </a:lnTo>
                <a:cubicBezTo>
                  <a:pt x="12216935" y="2583513"/>
                  <a:pt x="12216525" y="4252090"/>
                  <a:pt x="12216114" y="5931928"/>
                </a:cubicBezTo>
                <a:lnTo>
                  <a:pt x="0" y="5928849"/>
                </a:lnTo>
                <a:cubicBezTo>
                  <a:pt x="2907" y="3952566"/>
                  <a:pt x="5813" y="1976283"/>
                  <a:pt x="8720" y="0"/>
                </a:cubicBezTo>
                <a:close/>
              </a:path>
            </a:pathLst>
          </a:custGeom>
        </p:spPr>
        <p:txBody>
          <a:bodyPr anchor="ctr" anchorCtr="0"/>
          <a:lstStyle>
            <a:lvl1pPr algn="l">
              <a:defRPr/>
            </a:lvl1pPr>
          </a:lstStyle>
          <a:p>
            <a:r>
              <a:rPr lang="en-US"/>
              <a:t>Click icon to add picture</a:t>
            </a:r>
            <a:endParaRPr lang="nl-NL" dirty="0"/>
          </a:p>
        </p:txBody>
      </p:sp>
    </p:spTree>
    <p:extLst>
      <p:ext uri="{BB962C8B-B14F-4D97-AF65-F5344CB8AC3E}">
        <p14:creationId xmlns:p14="http://schemas.microsoft.com/office/powerpoint/2010/main" val="149953903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sp>
        <p:nvSpPr>
          <p:cNvPr id="7" name="Slide Number Placeholder"/>
          <p:cNvSpPr>
            <a:spLocks noGrp="1"/>
          </p:cNvSpPr>
          <p:nvPr>
            <p:ph type="sldNum" sz="quarter" idx="17"/>
          </p:nvPr>
        </p:nvSpPr>
        <p:spPr/>
        <p:txBody>
          <a:bodyPr/>
          <a:lstStyle/>
          <a:p>
            <a:fld id="{E08C0712-AAE1-4118-9438-878DA43FBB29}" type="slidenum">
              <a:rPr lang="nl-NL" smtClean="0"/>
              <a:t>‹nr.›</a:t>
            </a:fld>
            <a:endParaRPr lang="nl-NL"/>
          </a:p>
        </p:txBody>
      </p:sp>
      <p:sp>
        <p:nvSpPr>
          <p:cNvPr id="3" name="Date Placeholder"/>
          <p:cNvSpPr>
            <a:spLocks noGrp="1"/>
          </p:cNvSpPr>
          <p:nvPr>
            <p:ph type="dt" sz="half" idx="15"/>
          </p:nvPr>
        </p:nvSpPr>
        <p:spPr/>
        <p:txBody>
          <a:bodyPr/>
          <a:lstStyle/>
          <a:p>
            <a:endParaRPr lang="nl-NL"/>
          </a:p>
        </p:txBody>
      </p:sp>
      <p:sp>
        <p:nvSpPr>
          <p:cNvPr id="6" name="Footer Placeholder"/>
          <p:cNvSpPr>
            <a:spLocks noGrp="1"/>
          </p:cNvSpPr>
          <p:nvPr>
            <p:ph type="ftr" sz="quarter" idx="16"/>
          </p:nvPr>
        </p:nvSpPr>
        <p:spPr/>
        <p:txBody>
          <a:bodyPr/>
          <a:lstStyle/>
          <a:p>
            <a:endParaRPr lang="nl-NL"/>
          </a:p>
        </p:txBody>
      </p:sp>
      <p:pic>
        <p:nvPicPr>
          <p:cNvPr id="13"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2"/>
          </a:xfrm>
          <a:prstGeom prst="rect">
            <a:avLst/>
          </a:prstGeom>
        </p:spPr>
      </p:pic>
      <p:sp>
        <p:nvSpPr>
          <p:cNvPr id="5" name="Column 2"/>
          <p:cNvSpPr>
            <a:spLocks noGrp="1"/>
          </p:cNvSpPr>
          <p:nvPr>
            <p:ph sz="quarter" idx="14"/>
          </p:nvPr>
        </p:nvSpPr>
        <p:spPr>
          <a:xfrm>
            <a:off x="6348413" y="1376363"/>
            <a:ext cx="4921250" cy="4556125"/>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Column 1"/>
          <p:cNvSpPr>
            <a:spLocks noGrp="1"/>
          </p:cNvSpPr>
          <p:nvPr>
            <p:ph sz="quarter" idx="13"/>
          </p:nvPr>
        </p:nvSpPr>
        <p:spPr>
          <a:xfrm>
            <a:off x="923925" y="1376363"/>
            <a:ext cx="4919664" cy="45576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tle"/>
          <p:cNvSpPr>
            <a:spLocks noGrp="1"/>
          </p:cNvSpPr>
          <p:nvPr>
            <p:ph type="title"/>
          </p:nvPr>
        </p:nvSpPr>
        <p:spPr/>
        <p:txBody>
          <a:bodyPr lIns="72000" rIns="72000"/>
          <a:lstStyle/>
          <a:p>
            <a:r>
              <a:rPr lang="en-US"/>
              <a:t>Click to edit Master title style</a:t>
            </a:r>
            <a:endParaRPr lang="nl-NL" dirty="0"/>
          </a:p>
        </p:txBody>
      </p:sp>
    </p:spTree>
    <p:extLst>
      <p:ext uri="{BB962C8B-B14F-4D97-AF65-F5344CB8AC3E}">
        <p14:creationId xmlns:p14="http://schemas.microsoft.com/office/powerpoint/2010/main" val="3231403044"/>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pic>
        <p:nvPicPr>
          <p:cNvPr id="10"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0"/>
          </a:xfrm>
          <a:prstGeom prst="rect">
            <a:avLst/>
          </a:prstGeom>
        </p:spPr>
      </p:pic>
      <p:sp>
        <p:nvSpPr>
          <p:cNvPr id="7" name="Slide Number Placeholder"/>
          <p:cNvSpPr>
            <a:spLocks noGrp="1"/>
          </p:cNvSpPr>
          <p:nvPr>
            <p:ph type="sldNum" sz="quarter" idx="17"/>
          </p:nvPr>
        </p:nvSpPr>
        <p:spPr/>
        <p:txBody>
          <a:bodyPr/>
          <a:lstStyle/>
          <a:p>
            <a:fld id="{CDFD8C83-81C1-4276-B7A6-9AAEA0DC8ADB}" type="slidenum">
              <a:rPr lang="nl-NL" smtClean="0"/>
              <a:pPr/>
              <a:t>‹nr.›</a:t>
            </a:fld>
            <a:endParaRPr lang="nl-NL"/>
          </a:p>
        </p:txBody>
      </p:sp>
      <p:sp>
        <p:nvSpPr>
          <p:cNvPr id="3" name="Date Placeholder"/>
          <p:cNvSpPr>
            <a:spLocks noGrp="1"/>
          </p:cNvSpPr>
          <p:nvPr>
            <p:ph type="dt" sz="half" idx="15"/>
          </p:nvPr>
        </p:nvSpPr>
        <p:spPr/>
        <p:txBody>
          <a:bodyPr/>
          <a:lstStyle/>
          <a:p>
            <a:endParaRPr lang="nl-NL" dirty="0"/>
          </a:p>
        </p:txBody>
      </p:sp>
      <p:sp>
        <p:nvSpPr>
          <p:cNvPr id="6" name="Footer Placeholder"/>
          <p:cNvSpPr>
            <a:spLocks noGrp="1"/>
          </p:cNvSpPr>
          <p:nvPr>
            <p:ph type="ftr" sz="quarter" idx="16"/>
          </p:nvPr>
        </p:nvSpPr>
        <p:spPr/>
        <p:txBody>
          <a:bodyPr/>
          <a:lstStyle/>
          <a:p>
            <a:endParaRPr lang="nl-NL" dirty="0"/>
          </a:p>
        </p:txBody>
      </p:sp>
      <p:sp>
        <p:nvSpPr>
          <p:cNvPr id="5" name="Column 2"/>
          <p:cNvSpPr>
            <a:spLocks noGrp="1"/>
          </p:cNvSpPr>
          <p:nvPr>
            <p:ph sz="quarter" idx="14"/>
          </p:nvPr>
        </p:nvSpPr>
        <p:spPr>
          <a:xfrm>
            <a:off x="6348413" y="1376363"/>
            <a:ext cx="4921250"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Column 1"/>
          <p:cNvSpPr>
            <a:spLocks noGrp="1"/>
          </p:cNvSpPr>
          <p:nvPr>
            <p:ph sz="quarter" idx="13"/>
          </p:nvPr>
        </p:nvSpPr>
        <p:spPr>
          <a:xfrm>
            <a:off x="923925" y="1376363"/>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tle"/>
          <p:cNvSpPr>
            <a:spLocks noGrp="1"/>
          </p:cNvSpPr>
          <p:nvPr>
            <p:ph type="title"/>
          </p:nvPr>
        </p:nvSpPr>
        <p:spPr/>
        <p:txBody>
          <a:bodyPr lIns="72000" rIns="72000"/>
          <a:lstStyle/>
          <a:p>
            <a:r>
              <a:rPr lang="en-US"/>
              <a:t>Click to edit Master title style</a:t>
            </a:r>
            <a:endParaRPr lang="nl-NL" dirty="0"/>
          </a:p>
        </p:txBody>
      </p:sp>
    </p:spTree>
    <p:extLst>
      <p:ext uri="{BB962C8B-B14F-4D97-AF65-F5344CB8AC3E}">
        <p14:creationId xmlns:p14="http://schemas.microsoft.com/office/powerpoint/2010/main" val="29140472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olumns with Subtitles">
    <p:spTree>
      <p:nvGrpSpPr>
        <p:cNvPr id="1" name=""/>
        <p:cNvGrpSpPr/>
        <p:nvPr/>
      </p:nvGrpSpPr>
      <p:grpSpPr>
        <a:xfrm>
          <a:off x="0" y="0"/>
          <a:ext cx="0" cy="0"/>
          <a:chOff x="0" y="0"/>
          <a:chExt cx="0" cy="0"/>
        </a:xfrm>
      </p:grpSpPr>
      <p:pic>
        <p:nvPicPr>
          <p:cNvPr id="14"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0"/>
          </a:xfrm>
          <a:prstGeom prst="rect">
            <a:avLst/>
          </a:prstGeom>
        </p:spPr>
      </p:pic>
      <p:sp>
        <p:nvSpPr>
          <p:cNvPr id="13" name="Slide Number Placeholder"/>
          <p:cNvSpPr>
            <a:spLocks noGrp="1"/>
          </p:cNvSpPr>
          <p:nvPr>
            <p:ph type="sldNum" sz="quarter" idx="19"/>
          </p:nvPr>
        </p:nvSpPr>
        <p:spPr/>
        <p:txBody>
          <a:bodyPr/>
          <a:lstStyle/>
          <a:p>
            <a:fld id="{CDFD8C83-81C1-4276-B7A6-9AAEA0DC8ADB}" type="slidenum">
              <a:rPr lang="nl-NL" smtClean="0"/>
              <a:pPr/>
              <a:t>‹nr.›</a:t>
            </a:fld>
            <a:endParaRPr lang="nl-NL"/>
          </a:p>
        </p:txBody>
      </p:sp>
      <p:sp>
        <p:nvSpPr>
          <p:cNvPr id="7" name="Date Placeholder"/>
          <p:cNvSpPr>
            <a:spLocks noGrp="1"/>
          </p:cNvSpPr>
          <p:nvPr>
            <p:ph type="dt" sz="half" idx="17"/>
          </p:nvPr>
        </p:nvSpPr>
        <p:spPr/>
        <p:txBody>
          <a:bodyPr/>
          <a:lstStyle/>
          <a:p>
            <a:endParaRPr lang="nl-NL" dirty="0"/>
          </a:p>
        </p:txBody>
      </p:sp>
      <p:sp>
        <p:nvSpPr>
          <p:cNvPr id="12" name="Footer Placeholder"/>
          <p:cNvSpPr>
            <a:spLocks noGrp="1"/>
          </p:cNvSpPr>
          <p:nvPr>
            <p:ph type="ftr" sz="quarter" idx="18"/>
          </p:nvPr>
        </p:nvSpPr>
        <p:spPr/>
        <p:txBody>
          <a:bodyPr/>
          <a:lstStyle/>
          <a:p>
            <a:endParaRPr lang="nl-NL" dirty="0"/>
          </a:p>
        </p:txBody>
      </p:sp>
      <p:sp>
        <p:nvSpPr>
          <p:cNvPr id="5" name="Column 2"/>
          <p:cNvSpPr>
            <a:spLocks noGrp="1"/>
          </p:cNvSpPr>
          <p:nvPr>
            <p:ph sz="quarter" idx="14"/>
          </p:nvPr>
        </p:nvSpPr>
        <p:spPr>
          <a:xfrm>
            <a:off x="6348413" y="2295524"/>
            <a:ext cx="4921250" cy="3636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tle column 2"/>
          <p:cNvSpPr>
            <a:spLocks noGrp="1"/>
          </p:cNvSpPr>
          <p:nvPr>
            <p:ph type="body" sz="quarter" idx="16"/>
          </p:nvPr>
        </p:nvSpPr>
        <p:spPr>
          <a:xfrm>
            <a:off x="6348413" y="1376363"/>
            <a:ext cx="4921251" cy="745558"/>
          </a:xfrm>
        </p:spPr>
        <p:txBody>
          <a:bodyPr lIns="93600" rIns="93600" anchor="ctr" anchorCtr="0">
            <a:normAutofit/>
          </a:bodyPr>
          <a:lstStyle>
            <a:lvl1pPr marL="0" indent="0">
              <a:buNone/>
              <a:defRPr sz="2400" b="1"/>
            </a:lvl1pPr>
          </a:lstStyle>
          <a:p>
            <a:pPr lvl="0"/>
            <a:r>
              <a:rPr lang="en-US"/>
              <a:t>Edit Master text styles</a:t>
            </a:r>
          </a:p>
        </p:txBody>
      </p:sp>
      <p:sp>
        <p:nvSpPr>
          <p:cNvPr id="9" name="Column 1"/>
          <p:cNvSpPr>
            <a:spLocks noGrp="1"/>
          </p:cNvSpPr>
          <p:nvPr>
            <p:ph sz="quarter" idx="13"/>
          </p:nvPr>
        </p:nvSpPr>
        <p:spPr>
          <a:xfrm>
            <a:off x="923925" y="2295524"/>
            <a:ext cx="4919664" cy="3636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tle column 1"/>
          <p:cNvSpPr>
            <a:spLocks noGrp="1"/>
          </p:cNvSpPr>
          <p:nvPr>
            <p:ph type="body" sz="quarter" idx="15"/>
          </p:nvPr>
        </p:nvSpPr>
        <p:spPr>
          <a:xfrm>
            <a:off x="923925" y="1376363"/>
            <a:ext cx="4919662" cy="745558"/>
          </a:xfrm>
        </p:spPr>
        <p:txBody>
          <a:bodyPr lIns="93600" rIns="93600" anchor="ctr" anchorCtr="0">
            <a:normAutofit/>
          </a:bodyPr>
          <a:lstStyle>
            <a:lvl1pPr marL="0" indent="0">
              <a:buNone/>
              <a:defRPr sz="2400" b="1"/>
            </a:lvl1pPr>
          </a:lstStyle>
          <a:p>
            <a:pPr lvl="0"/>
            <a:r>
              <a:rPr lang="en-US"/>
              <a:t>Edit Master text styles</a:t>
            </a:r>
          </a:p>
        </p:txBody>
      </p:sp>
      <p:sp>
        <p:nvSpPr>
          <p:cNvPr id="3"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1481365852"/>
      </p:ext>
    </p:extLst>
  </p:cSld>
  <p:clrMapOvr>
    <a:masterClrMapping/>
  </p:clrMapOvr>
  <p:extLst>
    <p:ext uri="{DCECCB84-F9BA-43D5-87BE-67443E8EF086}">
      <p15:sldGuideLst xmlns:p15="http://schemas.microsoft.com/office/powerpoint/2012/main">
        <p15:guide id="1" orient="horz" pos="1156">
          <p15:clr>
            <a:srgbClr val="FBAE40"/>
          </p15:clr>
        </p15:guide>
        <p15:guide id="2" orient="horz" pos="144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pic>
        <p:nvPicPr>
          <p:cNvPr id="11"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0"/>
          </a:xfrm>
          <a:prstGeom prst="rect">
            <a:avLst/>
          </a:prstGeom>
        </p:spPr>
      </p:pic>
      <p:sp>
        <p:nvSpPr>
          <p:cNvPr id="10" name="Slide Number Placeholder"/>
          <p:cNvSpPr>
            <a:spLocks noGrp="1"/>
          </p:cNvSpPr>
          <p:nvPr>
            <p:ph type="sldNum" sz="quarter" idx="17"/>
          </p:nvPr>
        </p:nvSpPr>
        <p:spPr/>
        <p:txBody>
          <a:bodyPr/>
          <a:lstStyle/>
          <a:p>
            <a:fld id="{CDFD8C83-81C1-4276-B7A6-9AAEA0DC8ADB}" type="slidenum">
              <a:rPr lang="nl-NL" smtClean="0"/>
              <a:pPr/>
              <a:t>‹nr.›</a:t>
            </a:fld>
            <a:endParaRPr lang="nl-NL"/>
          </a:p>
        </p:txBody>
      </p:sp>
      <p:sp>
        <p:nvSpPr>
          <p:cNvPr id="7" name="Date Placeholder"/>
          <p:cNvSpPr>
            <a:spLocks noGrp="1"/>
          </p:cNvSpPr>
          <p:nvPr>
            <p:ph type="dt" sz="half" idx="15"/>
          </p:nvPr>
        </p:nvSpPr>
        <p:spPr/>
        <p:txBody>
          <a:bodyPr/>
          <a:lstStyle/>
          <a:p>
            <a:endParaRPr lang="nl-NL" dirty="0"/>
          </a:p>
        </p:txBody>
      </p:sp>
      <p:sp>
        <p:nvSpPr>
          <p:cNvPr id="8" name="Footer Placeholder"/>
          <p:cNvSpPr>
            <a:spLocks noGrp="1"/>
          </p:cNvSpPr>
          <p:nvPr>
            <p:ph type="ftr" sz="quarter" idx="16"/>
          </p:nvPr>
        </p:nvSpPr>
        <p:spPr/>
        <p:txBody>
          <a:bodyPr/>
          <a:lstStyle/>
          <a:p>
            <a:endParaRPr lang="nl-NL" dirty="0"/>
          </a:p>
        </p:txBody>
      </p:sp>
      <p:sp>
        <p:nvSpPr>
          <p:cNvPr id="9" name="Column 1"/>
          <p:cNvSpPr>
            <a:spLocks noGrp="1"/>
          </p:cNvSpPr>
          <p:nvPr>
            <p:ph sz="quarter" idx="13"/>
          </p:nvPr>
        </p:nvSpPr>
        <p:spPr>
          <a:xfrm>
            <a:off x="923925" y="1376363"/>
            <a:ext cx="4919664" cy="4554000"/>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p:cNvSpPr>
            <a:spLocks noGrp="1"/>
          </p:cNvSpPr>
          <p:nvPr>
            <p:ph type="title"/>
          </p:nvPr>
        </p:nvSpPr>
        <p:spPr/>
        <p:txBody>
          <a:bodyPr/>
          <a:lstStyle/>
          <a:p>
            <a:r>
              <a:rPr lang="en-US"/>
              <a:t>Click to edit Master title style</a:t>
            </a:r>
            <a:endParaRPr lang="nl-NL" dirty="0"/>
          </a:p>
        </p:txBody>
      </p:sp>
      <p:sp>
        <p:nvSpPr>
          <p:cNvPr id="12" name="Picture Placeholder"/>
          <p:cNvSpPr>
            <a:spLocks noGrp="1"/>
          </p:cNvSpPr>
          <p:nvPr>
            <p:ph type="pic" sz="quarter" idx="14"/>
          </p:nvPr>
        </p:nvSpPr>
        <p:spPr>
          <a:xfrm>
            <a:off x="6348413" y="914400"/>
            <a:ext cx="5843587" cy="5013734"/>
          </a:xfrm>
          <a:custGeom>
            <a:avLst/>
            <a:gdLst>
              <a:gd name="connsiteX0" fmla="*/ 0 w 5843587"/>
              <a:gd name="connsiteY0" fmla="*/ 0 h 5029200"/>
              <a:gd name="connsiteX1" fmla="*/ 5843587 w 5843587"/>
              <a:gd name="connsiteY1" fmla="*/ 0 h 5029200"/>
              <a:gd name="connsiteX2" fmla="*/ 5843587 w 5843587"/>
              <a:gd name="connsiteY2" fmla="*/ 5029200 h 5029200"/>
              <a:gd name="connsiteX3" fmla="*/ 0 w 5843587"/>
              <a:gd name="connsiteY3" fmla="*/ 5029200 h 5029200"/>
              <a:gd name="connsiteX4" fmla="*/ 0 w 5843587"/>
              <a:gd name="connsiteY4" fmla="*/ 0 h 5029200"/>
              <a:gd name="connsiteX0" fmla="*/ 0 w 5843587"/>
              <a:gd name="connsiteY0" fmla="*/ 0 h 5029200"/>
              <a:gd name="connsiteX1" fmla="*/ 5843587 w 5843587"/>
              <a:gd name="connsiteY1" fmla="*/ 0 h 5029200"/>
              <a:gd name="connsiteX2" fmla="*/ 5843587 w 5843587"/>
              <a:gd name="connsiteY2" fmla="*/ 5029200 h 5029200"/>
              <a:gd name="connsiteX3" fmla="*/ 456677 w 5843587"/>
              <a:gd name="connsiteY3" fmla="*/ 5027843 h 5029200"/>
              <a:gd name="connsiteX4" fmla="*/ 0 w 5843587"/>
              <a:gd name="connsiteY4" fmla="*/ 5029200 h 5029200"/>
              <a:gd name="connsiteX5" fmla="*/ 0 w 5843587"/>
              <a:gd name="connsiteY5"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1880 w 5845467"/>
              <a:gd name="connsiteY4" fmla="*/ 5029200 h 5029200"/>
              <a:gd name="connsiteX5" fmla="*/ 0 w 5845467"/>
              <a:gd name="connsiteY5" fmla="*/ 4569287 h 5029200"/>
              <a:gd name="connsiteX6" fmla="*/ 1880 w 5845467"/>
              <a:gd name="connsiteY6"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0 w 5845467"/>
              <a:gd name="connsiteY4" fmla="*/ 4569287 h 5029200"/>
              <a:gd name="connsiteX5" fmla="*/ 1880 w 5845467"/>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467" h="5029200">
                <a:moveTo>
                  <a:pt x="1880" y="0"/>
                </a:moveTo>
                <a:lnTo>
                  <a:pt x="5845467" y="0"/>
                </a:lnTo>
                <a:lnTo>
                  <a:pt x="5845467" y="5029200"/>
                </a:lnTo>
                <a:lnTo>
                  <a:pt x="458557" y="5027843"/>
                </a:lnTo>
                <a:lnTo>
                  <a:pt x="0" y="4569287"/>
                </a:lnTo>
                <a:cubicBezTo>
                  <a:pt x="627" y="3046191"/>
                  <a:pt x="1253" y="1523096"/>
                  <a:pt x="1880" y="0"/>
                </a:cubicBezTo>
                <a:close/>
              </a:path>
            </a:pathLst>
          </a:custGeom>
        </p:spPr>
        <p:txBody>
          <a:bodyPr anchor="ctr" anchorCtr="0"/>
          <a:lstStyle>
            <a:lvl1pPr algn="ctr">
              <a:defRPr/>
            </a:lvl1pPr>
          </a:lstStyle>
          <a:p>
            <a:r>
              <a:rPr lang="en-US"/>
              <a:t>Click icon to add picture</a:t>
            </a:r>
            <a:endParaRPr lang="nl-NL" dirty="0"/>
          </a:p>
        </p:txBody>
      </p:sp>
    </p:spTree>
    <p:extLst>
      <p:ext uri="{BB962C8B-B14F-4D97-AF65-F5344CB8AC3E}">
        <p14:creationId xmlns:p14="http://schemas.microsoft.com/office/powerpoint/2010/main" val="125366184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p:cNvSpPr>
            <a:spLocks noGrp="1"/>
          </p:cNvSpPr>
          <p:nvPr>
            <p:ph type="sldNum" sz="quarter" idx="12"/>
          </p:nvPr>
        </p:nvSpPr>
        <p:spPr/>
        <p:txBody>
          <a:bodyPr/>
          <a:lstStyle/>
          <a:p>
            <a:fld id="{CDFD8C83-81C1-4276-B7A6-9AAEA0DC8ADB}" type="slidenum">
              <a:rPr lang="nl-NL" smtClean="0"/>
              <a:pPr/>
              <a:t>‹nr.›</a:t>
            </a:fld>
            <a:endParaRPr lang="nl-NL"/>
          </a:p>
        </p:txBody>
      </p:sp>
      <p:sp>
        <p:nvSpPr>
          <p:cNvPr id="3" name="Date Placeholder"/>
          <p:cNvSpPr>
            <a:spLocks noGrp="1"/>
          </p:cNvSpPr>
          <p:nvPr>
            <p:ph type="dt" sz="half" idx="10"/>
          </p:nvPr>
        </p:nvSpPr>
        <p:spPr/>
        <p:txBody>
          <a:bodyPr/>
          <a:lstStyle/>
          <a:p>
            <a:endParaRPr lang="nl-NL" dirty="0"/>
          </a:p>
        </p:txBody>
      </p:sp>
      <p:sp>
        <p:nvSpPr>
          <p:cNvPr id="5" name="Footer Placeholder"/>
          <p:cNvSpPr>
            <a:spLocks noGrp="1"/>
          </p:cNvSpPr>
          <p:nvPr>
            <p:ph type="ftr" sz="quarter" idx="11"/>
          </p:nvPr>
        </p:nvSpPr>
        <p:spPr/>
        <p:txBody>
          <a:bodyPr/>
          <a:lstStyle/>
          <a:p>
            <a:endParaRPr lang="nl-NL" dirty="0"/>
          </a:p>
        </p:txBody>
      </p:sp>
      <p:pic>
        <p:nvPicPr>
          <p:cNvPr id="8"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50" y="-4762"/>
            <a:ext cx="11739543" cy="919160"/>
          </a:xfrm>
          <a:prstGeom prst="rect">
            <a:avLst/>
          </a:prstGeom>
        </p:spPr>
      </p:pic>
    </p:spTree>
    <p:extLst>
      <p:ext uri="{BB962C8B-B14F-4D97-AF65-F5344CB8AC3E}">
        <p14:creationId xmlns:p14="http://schemas.microsoft.com/office/powerpoint/2010/main" val="399009382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s with Subtitles">
    <p:spTree>
      <p:nvGrpSpPr>
        <p:cNvPr id="1" name=""/>
        <p:cNvGrpSpPr/>
        <p:nvPr/>
      </p:nvGrpSpPr>
      <p:grpSpPr>
        <a:xfrm>
          <a:off x="0" y="0"/>
          <a:ext cx="0" cy="0"/>
          <a:chOff x="0" y="0"/>
          <a:chExt cx="0" cy="0"/>
        </a:xfrm>
      </p:grpSpPr>
      <p:sp>
        <p:nvSpPr>
          <p:cNvPr id="13" name="Slide Number Placeholder"/>
          <p:cNvSpPr>
            <a:spLocks noGrp="1"/>
          </p:cNvSpPr>
          <p:nvPr>
            <p:ph type="sldNum" sz="quarter" idx="19"/>
          </p:nvPr>
        </p:nvSpPr>
        <p:spPr/>
        <p:txBody>
          <a:bodyPr/>
          <a:lstStyle/>
          <a:p>
            <a:fld id="{E08C0712-AAE1-4118-9438-878DA43FBB29}" type="slidenum">
              <a:rPr lang="nl-NL" smtClean="0"/>
              <a:t>‹nr.›</a:t>
            </a:fld>
            <a:endParaRPr lang="nl-NL"/>
          </a:p>
        </p:txBody>
      </p:sp>
      <p:sp>
        <p:nvSpPr>
          <p:cNvPr id="7" name="Date Placeholder"/>
          <p:cNvSpPr>
            <a:spLocks noGrp="1"/>
          </p:cNvSpPr>
          <p:nvPr>
            <p:ph type="dt" sz="half" idx="17"/>
          </p:nvPr>
        </p:nvSpPr>
        <p:spPr/>
        <p:txBody>
          <a:bodyPr/>
          <a:lstStyle/>
          <a:p>
            <a:endParaRPr lang="nl-NL"/>
          </a:p>
        </p:txBody>
      </p:sp>
      <p:sp>
        <p:nvSpPr>
          <p:cNvPr id="12" name="Footer Placeholder"/>
          <p:cNvSpPr>
            <a:spLocks noGrp="1"/>
          </p:cNvSpPr>
          <p:nvPr>
            <p:ph type="ftr" sz="quarter" idx="18"/>
          </p:nvPr>
        </p:nvSpPr>
        <p:spPr/>
        <p:txBody>
          <a:bodyPr/>
          <a:lstStyle/>
          <a:p>
            <a:endParaRPr lang="nl-NL"/>
          </a:p>
        </p:txBody>
      </p:sp>
      <p:pic>
        <p:nvPicPr>
          <p:cNvPr id="15"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2"/>
          </a:xfrm>
          <a:prstGeom prst="rect">
            <a:avLst/>
          </a:prstGeom>
        </p:spPr>
      </p:pic>
      <p:sp>
        <p:nvSpPr>
          <p:cNvPr id="5" name="Column 2"/>
          <p:cNvSpPr>
            <a:spLocks noGrp="1"/>
          </p:cNvSpPr>
          <p:nvPr>
            <p:ph sz="quarter" idx="14"/>
          </p:nvPr>
        </p:nvSpPr>
        <p:spPr>
          <a:xfrm>
            <a:off x="6348413" y="2295525"/>
            <a:ext cx="4921250" cy="3636964"/>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1" name="Title column 2"/>
          <p:cNvSpPr>
            <a:spLocks noGrp="1"/>
          </p:cNvSpPr>
          <p:nvPr>
            <p:ph type="body" sz="quarter" idx="16"/>
          </p:nvPr>
        </p:nvSpPr>
        <p:spPr>
          <a:xfrm>
            <a:off x="6348413" y="1376363"/>
            <a:ext cx="4921251" cy="745558"/>
          </a:xfrm>
        </p:spPr>
        <p:txBody>
          <a:bodyPr lIns="93600" rIns="93600" anchor="ctr" anchorCtr="0">
            <a:normAutofit/>
          </a:bodyPr>
          <a:lstStyle>
            <a:lvl1pPr marL="0" indent="0">
              <a:buNone/>
              <a:defRPr sz="2400" b="1"/>
            </a:lvl1pPr>
          </a:lstStyle>
          <a:p>
            <a:pPr lvl="0"/>
            <a:r>
              <a:rPr lang="en-US"/>
              <a:t>Edit Master text styles</a:t>
            </a:r>
          </a:p>
        </p:txBody>
      </p:sp>
      <p:sp>
        <p:nvSpPr>
          <p:cNvPr id="9" name="Column 1"/>
          <p:cNvSpPr>
            <a:spLocks noGrp="1"/>
          </p:cNvSpPr>
          <p:nvPr>
            <p:ph sz="quarter" idx="13"/>
          </p:nvPr>
        </p:nvSpPr>
        <p:spPr>
          <a:xfrm>
            <a:off x="923925" y="2295525"/>
            <a:ext cx="4919663" cy="3636964"/>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itle column 1"/>
          <p:cNvSpPr>
            <a:spLocks noGrp="1"/>
          </p:cNvSpPr>
          <p:nvPr>
            <p:ph type="body" sz="quarter" idx="15"/>
          </p:nvPr>
        </p:nvSpPr>
        <p:spPr>
          <a:xfrm>
            <a:off x="923925" y="1376363"/>
            <a:ext cx="4919662" cy="745558"/>
          </a:xfrm>
        </p:spPr>
        <p:txBody>
          <a:bodyPr lIns="93600" rIns="93600" anchor="ctr" anchorCtr="0">
            <a:normAutofit/>
          </a:bodyPr>
          <a:lstStyle>
            <a:lvl1pPr marL="0" indent="0">
              <a:buNone/>
              <a:defRPr sz="2400" b="1"/>
            </a:lvl1pPr>
          </a:lstStyle>
          <a:p>
            <a:pPr lvl="0"/>
            <a:r>
              <a:rPr lang="en-US"/>
              <a:t>Edit Master text styles</a:t>
            </a:r>
          </a:p>
        </p:txBody>
      </p:sp>
      <p:sp>
        <p:nvSpPr>
          <p:cNvPr id="3"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3261359789"/>
      </p:ext>
    </p:extLst>
  </p:cSld>
  <p:clrMapOvr>
    <a:masterClrMapping/>
  </p:clrMapOvr>
  <p:extLst>
    <p:ext uri="{DCECCB84-F9BA-43D5-87BE-67443E8EF086}">
      <p15:sldGuideLst xmlns:p15="http://schemas.microsoft.com/office/powerpoint/2012/main">
        <p15:guide id="0" orient="horz" pos="1156">
          <p15:clr>
            <a:srgbClr val="FBAE40"/>
          </p15:clr>
        </p15:guide>
        <p15:guide id="2" orient="horz" pos="144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sp>
        <p:nvSpPr>
          <p:cNvPr id="10" name="Slide Number Placeholder"/>
          <p:cNvSpPr>
            <a:spLocks noGrp="1"/>
          </p:cNvSpPr>
          <p:nvPr>
            <p:ph type="sldNum" sz="quarter" idx="17"/>
          </p:nvPr>
        </p:nvSpPr>
        <p:spPr/>
        <p:txBody>
          <a:bodyPr/>
          <a:lstStyle/>
          <a:p>
            <a:fld id="{E08C0712-AAE1-4118-9438-878DA43FBB29}" type="slidenum">
              <a:rPr lang="nl-NL" smtClean="0"/>
              <a:t>‹nr.›</a:t>
            </a:fld>
            <a:endParaRPr lang="nl-NL"/>
          </a:p>
        </p:txBody>
      </p:sp>
      <p:sp>
        <p:nvSpPr>
          <p:cNvPr id="7" name="Date Placeholder"/>
          <p:cNvSpPr>
            <a:spLocks noGrp="1"/>
          </p:cNvSpPr>
          <p:nvPr>
            <p:ph type="dt" sz="half" idx="15"/>
          </p:nvPr>
        </p:nvSpPr>
        <p:spPr/>
        <p:txBody>
          <a:bodyPr/>
          <a:lstStyle/>
          <a:p>
            <a:endParaRPr lang="nl-NL"/>
          </a:p>
        </p:txBody>
      </p:sp>
      <p:sp>
        <p:nvSpPr>
          <p:cNvPr id="8" name="Footer Placeholder"/>
          <p:cNvSpPr>
            <a:spLocks noGrp="1"/>
          </p:cNvSpPr>
          <p:nvPr>
            <p:ph type="ftr" sz="quarter" idx="16"/>
          </p:nvPr>
        </p:nvSpPr>
        <p:spPr/>
        <p:txBody>
          <a:bodyPr/>
          <a:lstStyle/>
          <a:p>
            <a:endParaRPr lang="nl-NL"/>
          </a:p>
        </p:txBody>
      </p:sp>
      <p:pic>
        <p:nvPicPr>
          <p:cNvPr id="13"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2"/>
          </a:xfrm>
          <a:prstGeom prst="rect">
            <a:avLst/>
          </a:prstGeom>
        </p:spPr>
      </p:pic>
      <p:sp>
        <p:nvSpPr>
          <p:cNvPr id="6" name="Picture Placeholder"/>
          <p:cNvSpPr>
            <a:spLocks noGrp="1"/>
          </p:cNvSpPr>
          <p:nvPr>
            <p:ph type="pic" sz="quarter" idx="14"/>
          </p:nvPr>
        </p:nvSpPr>
        <p:spPr>
          <a:xfrm>
            <a:off x="6348413" y="914400"/>
            <a:ext cx="5843587" cy="5013734"/>
          </a:xfrm>
          <a:custGeom>
            <a:avLst/>
            <a:gdLst>
              <a:gd name="connsiteX0" fmla="*/ 0 w 5843587"/>
              <a:gd name="connsiteY0" fmla="*/ 0 h 5029200"/>
              <a:gd name="connsiteX1" fmla="*/ 5843587 w 5843587"/>
              <a:gd name="connsiteY1" fmla="*/ 0 h 5029200"/>
              <a:gd name="connsiteX2" fmla="*/ 5843587 w 5843587"/>
              <a:gd name="connsiteY2" fmla="*/ 5029200 h 5029200"/>
              <a:gd name="connsiteX3" fmla="*/ 0 w 5843587"/>
              <a:gd name="connsiteY3" fmla="*/ 5029200 h 5029200"/>
              <a:gd name="connsiteX4" fmla="*/ 0 w 5843587"/>
              <a:gd name="connsiteY4" fmla="*/ 0 h 5029200"/>
              <a:gd name="connsiteX0" fmla="*/ 0 w 5843587"/>
              <a:gd name="connsiteY0" fmla="*/ 0 h 5029200"/>
              <a:gd name="connsiteX1" fmla="*/ 5843587 w 5843587"/>
              <a:gd name="connsiteY1" fmla="*/ 0 h 5029200"/>
              <a:gd name="connsiteX2" fmla="*/ 5843587 w 5843587"/>
              <a:gd name="connsiteY2" fmla="*/ 5029200 h 5029200"/>
              <a:gd name="connsiteX3" fmla="*/ 456677 w 5843587"/>
              <a:gd name="connsiteY3" fmla="*/ 5027843 h 5029200"/>
              <a:gd name="connsiteX4" fmla="*/ 0 w 5843587"/>
              <a:gd name="connsiteY4" fmla="*/ 5029200 h 5029200"/>
              <a:gd name="connsiteX5" fmla="*/ 0 w 5843587"/>
              <a:gd name="connsiteY5"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1880 w 5845467"/>
              <a:gd name="connsiteY4" fmla="*/ 5029200 h 5029200"/>
              <a:gd name="connsiteX5" fmla="*/ 0 w 5845467"/>
              <a:gd name="connsiteY5" fmla="*/ 4569287 h 5029200"/>
              <a:gd name="connsiteX6" fmla="*/ 1880 w 5845467"/>
              <a:gd name="connsiteY6"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0 w 5845467"/>
              <a:gd name="connsiteY4" fmla="*/ 4569287 h 5029200"/>
              <a:gd name="connsiteX5" fmla="*/ 1880 w 5845467"/>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467" h="5029200">
                <a:moveTo>
                  <a:pt x="1880" y="0"/>
                </a:moveTo>
                <a:lnTo>
                  <a:pt x="5845467" y="0"/>
                </a:lnTo>
                <a:lnTo>
                  <a:pt x="5845467" y="5029200"/>
                </a:lnTo>
                <a:lnTo>
                  <a:pt x="458557" y="5027843"/>
                </a:lnTo>
                <a:lnTo>
                  <a:pt x="0" y="4569287"/>
                </a:lnTo>
                <a:cubicBezTo>
                  <a:pt x="627" y="3046191"/>
                  <a:pt x="1253" y="1523096"/>
                  <a:pt x="1880" y="0"/>
                </a:cubicBezTo>
                <a:close/>
              </a:path>
            </a:pathLst>
          </a:custGeom>
        </p:spPr>
        <p:txBody>
          <a:bodyPr anchor="ctr" anchorCtr="0"/>
          <a:lstStyle>
            <a:lvl1pPr algn="ctr">
              <a:defRPr/>
            </a:lvl1pPr>
          </a:lstStyle>
          <a:p>
            <a:r>
              <a:rPr lang="en-US"/>
              <a:t>Click icon to add picture</a:t>
            </a:r>
            <a:endParaRPr lang="nl-NL" dirty="0"/>
          </a:p>
        </p:txBody>
      </p:sp>
      <p:sp>
        <p:nvSpPr>
          <p:cNvPr id="9" name="Column 1"/>
          <p:cNvSpPr>
            <a:spLocks noGrp="1"/>
          </p:cNvSpPr>
          <p:nvPr>
            <p:ph sz="quarter" idx="13"/>
          </p:nvPr>
        </p:nvSpPr>
        <p:spPr>
          <a:xfrm>
            <a:off x="923925" y="1376363"/>
            <a:ext cx="4919663" cy="4556125"/>
          </a:xfrm>
          <a:prstGeom prst="rect">
            <a:avLst/>
          </a:prstGeom>
        </p:spPr>
        <p:txBody>
          <a:bodyPr/>
          <a:lstStyle>
            <a:lvl1pPr>
              <a:buClrTx/>
              <a:defRPr/>
            </a:lvl1pPr>
            <a:lvl2pPr>
              <a:buClrTx/>
              <a:defRPr/>
            </a:lvl2pPr>
            <a:lvl3pPr>
              <a:buClrTx/>
              <a:defRPr/>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le"/>
          <p:cNvSpPr>
            <a:spLocks noGrp="1"/>
          </p:cNvSpPr>
          <p:nvPr>
            <p:ph type="title"/>
          </p:nvPr>
        </p:nvSpPr>
        <p:spPr/>
        <p:txBody>
          <a:bodyPr/>
          <a:lstStyle/>
          <a:p>
            <a:r>
              <a:rPr lang="en-US"/>
              <a:t>Click to edit Master title style</a:t>
            </a:r>
            <a:endParaRPr lang="nl-NL" dirty="0"/>
          </a:p>
        </p:txBody>
      </p:sp>
    </p:spTree>
    <p:extLst>
      <p:ext uri="{BB962C8B-B14F-4D97-AF65-F5344CB8AC3E}">
        <p14:creationId xmlns:p14="http://schemas.microsoft.com/office/powerpoint/2010/main" val="38358578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p:cNvSpPr>
            <a:spLocks noGrp="1"/>
          </p:cNvSpPr>
          <p:nvPr>
            <p:ph type="sldNum" sz="quarter" idx="12"/>
          </p:nvPr>
        </p:nvSpPr>
        <p:spPr/>
        <p:txBody>
          <a:bodyPr/>
          <a:lstStyle/>
          <a:p>
            <a:fld id="{E08C0712-AAE1-4118-9438-878DA43FBB29}" type="slidenum">
              <a:rPr lang="nl-NL" smtClean="0"/>
              <a:t>‹nr.›</a:t>
            </a:fld>
            <a:endParaRPr lang="nl-NL"/>
          </a:p>
        </p:txBody>
      </p:sp>
      <p:sp>
        <p:nvSpPr>
          <p:cNvPr id="3" name="Date Placeholder"/>
          <p:cNvSpPr>
            <a:spLocks noGrp="1"/>
          </p:cNvSpPr>
          <p:nvPr>
            <p:ph type="dt" sz="half" idx="10"/>
          </p:nvPr>
        </p:nvSpPr>
        <p:spPr/>
        <p:txBody>
          <a:bodyPr/>
          <a:lstStyle/>
          <a:p>
            <a:endParaRPr lang="nl-NL"/>
          </a:p>
        </p:txBody>
      </p:sp>
      <p:sp>
        <p:nvSpPr>
          <p:cNvPr id="5" name="Footer Placeholder"/>
          <p:cNvSpPr>
            <a:spLocks noGrp="1"/>
          </p:cNvSpPr>
          <p:nvPr>
            <p:ph type="ftr" sz="quarter" idx="11"/>
          </p:nvPr>
        </p:nvSpPr>
        <p:spPr/>
        <p:txBody>
          <a:bodyPr/>
          <a:lstStyle/>
          <a:p>
            <a:endParaRPr lang="nl-NL"/>
          </a:p>
        </p:txBody>
      </p:sp>
      <p:pic>
        <p:nvPicPr>
          <p:cNvPr id="7" name="Title ba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444" y="-4762"/>
            <a:ext cx="11739556" cy="919162"/>
          </a:xfrm>
          <a:prstGeom prst="rect">
            <a:avLst/>
          </a:prstGeom>
        </p:spPr>
      </p:pic>
    </p:spTree>
    <p:extLst>
      <p:ext uri="{BB962C8B-B14F-4D97-AF65-F5344CB8AC3E}">
        <p14:creationId xmlns:p14="http://schemas.microsoft.com/office/powerpoint/2010/main" val="10466420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jp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jp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2.jp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2.jp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pn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3.jp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2.jp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Herospace"/>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78" y="5940000"/>
            <a:ext cx="12240008" cy="918000"/>
          </a:xfrm>
          <a:prstGeom prst="rect">
            <a:avLst/>
          </a:prstGeom>
        </p:spPr>
      </p:pic>
      <p:sp>
        <p:nvSpPr>
          <p:cNvPr id="4" name="Slide Number Placeholder"/>
          <p:cNvSpPr>
            <a:spLocks noGrp="1"/>
          </p:cNvSpPr>
          <p:nvPr>
            <p:ph type="sldNum" sz="quarter" idx="4"/>
          </p:nvPr>
        </p:nvSpPr>
        <p:spPr>
          <a:xfrm>
            <a:off x="11344275" y="6210980"/>
            <a:ext cx="385763" cy="365125"/>
          </a:xfrm>
          <a:prstGeom prst="rect">
            <a:avLst/>
          </a:prstGeom>
        </p:spPr>
        <p:txBody>
          <a:bodyPr vert="horz" lIns="36000" tIns="45720" rIns="0" bIns="45720" rtlCol="0" anchor="ctr"/>
          <a:lstStyle>
            <a:lvl1pPr algn="r">
              <a:defRPr sz="1200">
                <a:solidFill>
                  <a:schemeClr val="accent1"/>
                </a:solidFill>
              </a:defRPr>
            </a:lvl1pPr>
          </a:lstStyle>
          <a:p>
            <a:fld id="{E08C0712-AAE1-4118-9438-878DA43FBB29}" type="slidenum">
              <a:rPr lang="nl-NL" smtClean="0"/>
              <a:t>‹nr.›</a:t>
            </a:fld>
            <a:endParaRPr lang="nl-NL"/>
          </a:p>
        </p:txBody>
      </p:sp>
      <p:sp>
        <p:nvSpPr>
          <p:cNvPr id="2" name="Date Placeholder"/>
          <p:cNvSpPr>
            <a:spLocks noGrp="1"/>
          </p:cNvSpPr>
          <p:nvPr>
            <p:ph type="dt" sz="half" idx="2"/>
          </p:nvPr>
        </p:nvSpPr>
        <p:spPr>
          <a:xfrm>
            <a:off x="8816975" y="6210981"/>
            <a:ext cx="2452688" cy="365125"/>
          </a:xfrm>
          <a:prstGeom prst="rect">
            <a:avLst/>
          </a:prstGeom>
          <a:blipFill rotWithShape="1">
            <a:blip r:embed="rId12"/>
            <a:stretch>
              <a:fillRect/>
            </a:stretch>
          </a:blipFill>
        </p:spPr>
        <p:txBody>
          <a:bodyPr vert="horz" lIns="91440" tIns="45720" rIns="91440" bIns="45720" rtlCol="0" anchor="ctr"/>
          <a:lstStyle>
            <a:lvl1pPr algn="l">
              <a:defRPr sz="1200">
                <a:solidFill>
                  <a:schemeClr val="accent1"/>
                </a:solidFill>
              </a:defRPr>
            </a:lvl1pPr>
          </a:lstStyle>
          <a:p>
            <a:endParaRPr lang="nl-NL"/>
          </a:p>
        </p:txBody>
      </p:sp>
      <p:sp>
        <p:nvSpPr>
          <p:cNvPr id="3" name="Footer Placeholder"/>
          <p:cNvSpPr>
            <a:spLocks noGrp="1"/>
          </p:cNvSpPr>
          <p:nvPr>
            <p:ph type="ftr" sz="quarter" idx="3"/>
          </p:nvPr>
        </p:nvSpPr>
        <p:spPr>
          <a:xfrm>
            <a:off x="6361113" y="6210981"/>
            <a:ext cx="2459037" cy="365125"/>
          </a:xfrm>
          <a:prstGeom prst="rect">
            <a:avLst/>
          </a:prstGeom>
          <a:blipFill rotWithShape="1">
            <a:blip r:embed="rId13"/>
            <a:stretch>
              <a:fillRect/>
            </a:stretch>
          </a:blipFill>
        </p:spPr>
        <p:txBody>
          <a:bodyPr vert="horz" lIns="108000" tIns="45720" rIns="91440" bIns="45720" rtlCol="0" anchor="ctr"/>
          <a:lstStyle>
            <a:lvl1pPr algn="r">
              <a:defRPr sz="1200">
                <a:solidFill>
                  <a:schemeClr val="accent1"/>
                </a:solidFill>
              </a:defRPr>
            </a:lvl1pPr>
          </a:lstStyle>
          <a:p>
            <a:endParaRPr lang="nl-NL"/>
          </a:p>
        </p:txBody>
      </p:sp>
      <p:sp>
        <p:nvSpPr>
          <p:cNvPr id="8" name="Text Placeholder"/>
          <p:cNvSpPr>
            <a:spLocks noGrp="1"/>
          </p:cNvSpPr>
          <p:nvPr>
            <p:ph type="body" idx="1"/>
          </p:nvPr>
        </p:nvSpPr>
        <p:spPr>
          <a:xfrm>
            <a:off x="923925" y="1376363"/>
            <a:ext cx="10345737" cy="4552724"/>
          </a:xfrm>
          <a:prstGeom prst="rect">
            <a:avLst/>
          </a:prstGeom>
        </p:spPr>
        <p:txBody>
          <a:bodyPr vert="horz" lIns="93600" tIns="0" rIns="9360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26" name="Title Placeholder"/>
          <p:cNvSpPr>
            <a:spLocks noGrp="1"/>
          </p:cNvSpPr>
          <p:nvPr>
            <p:ph type="title"/>
          </p:nvPr>
        </p:nvSpPr>
        <p:spPr bwMode="auto">
          <a:xfrm>
            <a:off x="923925" y="0"/>
            <a:ext cx="10345739" cy="864000"/>
          </a:xfrm>
          <a:prstGeom prst="rect">
            <a:avLst/>
          </a:prstGeom>
          <a:noFill/>
          <a:ln w="9525">
            <a:noFill/>
            <a:miter lim="800000"/>
            <a:headEnd/>
            <a:tailEnd/>
          </a:ln>
        </p:spPr>
        <p:txBody>
          <a:bodyPr vert="horz" wrap="square" lIns="72000" tIns="0" rIns="7200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124951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342900" rtl="0" eaLnBrk="1" fontAlgn="base" hangingPunct="1">
        <a:lnSpc>
          <a:spcPct val="90000"/>
        </a:lnSpc>
        <a:spcBef>
          <a:spcPct val="0"/>
        </a:spcBef>
        <a:spcAft>
          <a:spcPct val="0"/>
        </a:spcAft>
        <a:defRPr sz="3200" kern="1200">
          <a:solidFill>
            <a:schemeClr val="bg1"/>
          </a:solidFill>
          <a:latin typeface="Arial" pitchFamily="34" charset="0"/>
          <a:ea typeface="ヒラギノ角ゴ Pro W3" pitchFamily="-109" charset="-128"/>
          <a:cs typeface="Arial" pitchFamily="34" charset="0"/>
        </a:defRPr>
      </a:lvl1pPr>
      <a:lvl2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2pPr>
      <a:lvl3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3pPr>
      <a:lvl4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4pPr>
      <a:lvl5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5pPr>
      <a:lvl6pPr marL="3429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6pPr>
      <a:lvl7pPr marL="6858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7pPr>
      <a:lvl8pPr marL="10287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8pPr>
      <a:lvl9pPr marL="13716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9pPr>
    </p:titleStyle>
    <p:bodyStyle>
      <a:lvl1pPr marL="257175" indent="-257175" algn="l" defTabSz="342900" rtl="0" eaLnBrk="1" fontAlgn="base" hangingPunct="1">
        <a:spcBef>
          <a:spcPts val="800"/>
        </a:spcBef>
        <a:spcAft>
          <a:spcPct val="0"/>
        </a:spcAft>
        <a:buClr>
          <a:schemeClr val="tx2"/>
        </a:buClr>
        <a:buFont typeface="Arial" pitchFamily="34" charset="0"/>
        <a:buChar char="•"/>
        <a:defRPr sz="2400" kern="1200">
          <a:solidFill>
            <a:srgbClr val="003366"/>
          </a:solidFill>
          <a:latin typeface="Arial" pitchFamily="34" charset="0"/>
          <a:ea typeface="ヒラギノ角ゴ Pro W3" pitchFamily="-109" charset="-128"/>
          <a:cs typeface="Arial" pitchFamily="34" charset="0"/>
        </a:defRPr>
      </a:lvl1pPr>
      <a:lvl2pPr marL="557213" indent="-214313" algn="l" defTabSz="342900" rtl="0" eaLnBrk="1" fontAlgn="base" hangingPunct="1">
        <a:spcBef>
          <a:spcPts val="800"/>
        </a:spcBef>
        <a:spcAft>
          <a:spcPct val="0"/>
        </a:spcAft>
        <a:buClr>
          <a:schemeClr val="tx2"/>
        </a:buClr>
        <a:buFont typeface="Arial" pitchFamily="34" charset="0"/>
        <a:buChar char="•"/>
        <a:defRPr sz="2000" kern="1200">
          <a:solidFill>
            <a:srgbClr val="003366"/>
          </a:solidFill>
          <a:latin typeface="Arial" pitchFamily="34" charset="0"/>
          <a:ea typeface="ヒラギノ角ゴ Pro W3" pitchFamily="-109" charset="-128"/>
          <a:cs typeface="Arial" pitchFamily="34" charset="0"/>
        </a:defRPr>
      </a:lvl2pPr>
      <a:lvl3pPr marL="857250" indent="-171450" algn="l" defTabSz="342900" rtl="0" eaLnBrk="1" fontAlgn="base" hangingPunct="1">
        <a:spcBef>
          <a:spcPts val="800"/>
        </a:spcBef>
        <a:spcAft>
          <a:spcPct val="0"/>
        </a:spcAft>
        <a:buClr>
          <a:schemeClr val="tx2"/>
        </a:buClr>
        <a:buFont typeface="Arial" pitchFamily="34" charset="0"/>
        <a:buChar char="•"/>
        <a:defRPr sz="1800" kern="1200">
          <a:solidFill>
            <a:srgbClr val="003366"/>
          </a:solidFill>
          <a:latin typeface="Arial" pitchFamily="34" charset="0"/>
          <a:ea typeface="ヒラギノ角ゴ Pro W3" pitchFamily="-109" charset="-128"/>
          <a:cs typeface="Arial" pitchFamily="34" charset="0"/>
        </a:defRPr>
      </a:lvl3pPr>
      <a:lvl4pPr marL="12001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4pPr>
      <a:lvl5pPr marL="15430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91">
          <p15:clr>
            <a:srgbClr val="F26B43"/>
          </p15:clr>
        </p15:guide>
        <p15:guide id="4" pos="7099">
          <p15:clr>
            <a:srgbClr val="F26B43"/>
          </p15:clr>
        </p15:guide>
        <p15:guide id="5" orient="horz" pos="576">
          <p15:clr>
            <a:srgbClr val="F26B43"/>
          </p15:clr>
        </p15:guide>
        <p15:guide id="6" orient="horz" pos="867">
          <p15:clr>
            <a:srgbClr val="F26B43"/>
          </p15:clr>
        </p15:guide>
        <p15:guide id="7" orient="horz" pos="3737">
          <p15:clr>
            <a:srgbClr val="F26B43"/>
          </p15:clr>
        </p15:guide>
        <p15:guide id="8" pos="3999">
          <p15:clr>
            <a:srgbClr val="F26B43"/>
          </p15:clr>
        </p15:guide>
        <p15:guide id="9" pos="3681">
          <p15:clr>
            <a:srgbClr val="F26B43"/>
          </p15:clr>
        </p15:guide>
        <p15:guide id="10" orient="horz" pos="4030">
          <p15:clr>
            <a:srgbClr val="F26B43"/>
          </p15:clr>
        </p15:guide>
        <p15:guide id="11" pos="5548">
          <p15:clr>
            <a:srgbClr val="F26B43"/>
          </p15:clr>
        </p15:guide>
        <p15:guide id="12" pos="582">
          <p15:clr>
            <a:srgbClr val="F26B43"/>
          </p15:clr>
        </p15:guide>
        <p15:guide id="13" pos="738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Herospace"/>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78" y="5940000"/>
            <a:ext cx="12240008" cy="918000"/>
          </a:xfrm>
          <a:prstGeom prst="rect">
            <a:avLst/>
          </a:prstGeom>
        </p:spPr>
      </p:pic>
      <p:sp>
        <p:nvSpPr>
          <p:cNvPr id="4" name="Slide Number Placeholder"/>
          <p:cNvSpPr>
            <a:spLocks noGrp="1"/>
          </p:cNvSpPr>
          <p:nvPr>
            <p:ph type="sldNum" sz="quarter" idx="4"/>
          </p:nvPr>
        </p:nvSpPr>
        <p:spPr>
          <a:xfrm>
            <a:off x="11344275" y="6210980"/>
            <a:ext cx="385763" cy="365125"/>
          </a:xfrm>
          <a:prstGeom prst="rect">
            <a:avLst/>
          </a:prstGeom>
        </p:spPr>
        <p:txBody>
          <a:bodyPr vert="horz" lIns="36000" tIns="45720" rIns="0" bIns="45720" rtlCol="0" anchor="ctr"/>
          <a:lstStyle>
            <a:lvl1pPr algn="r">
              <a:defRPr sz="1200">
                <a:solidFill>
                  <a:schemeClr val="accent1"/>
                </a:solidFill>
              </a:defRPr>
            </a:lvl1pPr>
          </a:lstStyle>
          <a:p>
            <a:fld id="{CDFD8C83-81C1-4276-B7A6-9AAEA0DC8ADB}" type="slidenum">
              <a:rPr lang="nl-NL" smtClean="0"/>
              <a:pPr/>
              <a:t>‹nr.›</a:t>
            </a:fld>
            <a:endParaRPr lang="nl-NL" dirty="0"/>
          </a:p>
        </p:txBody>
      </p:sp>
      <p:sp>
        <p:nvSpPr>
          <p:cNvPr id="2" name="Date Placeholder"/>
          <p:cNvSpPr>
            <a:spLocks noGrp="1"/>
          </p:cNvSpPr>
          <p:nvPr>
            <p:ph type="dt" sz="half" idx="2"/>
          </p:nvPr>
        </p:nvSpPr>
        <p:spPr>
          <a:xfrm>
            <a:off x="8816975" y="6210981"/>
            <a:ext cx="2452688" cy="365125"/>
          </a:xfrm>
          <a:prstGeom prst="rect">
            <a:avLst/>
          </a:prstGeom>
          <a:blipFill rotWithShape="1">
            <a:blip r:embed="rId12"/>
            <a:stretch>
              <a:fillRect/>
            </a:stretch>
          </a:blipFill>
        </p:spPr>
        <p:txBody>
          <a:bodyPr vert="horz" lIns="91440" tIns="45720" rIns="91440" bIns="45720" rtlCol="0" anchor="ctr"/>
          <a:lstStyle>
            <a:lvl1pPr algn="l">
              <a:defRPr sz="1200">
                <a:solidFill>
                  <a:schemeClr val="accent1"/>
                </a:solidFill>
              </a:defRPr>
            </a:lvl1pPr>
          </a:lstStyle>
          <a:p>
            <a:endParaRPr lang="nl-NL" dirty="0"/>
          </a:p>
        </p:txBody>
      </p:sp>
      <p:sp>
        <p:nvSpPr>
          <p:cNvPr id="3" name="Footer Placeholder"/>
          <p:cNvSpPr>
            <a:spLocks noGrp="1"/>
          </p:cNvSpPr>
          <p:nvPr>
            <p:ph type="ftr" sz="quarter" idx="3"/>
          </p:nvPr>
        </p:nvSpPr>
        <p:spPr>
          <a:xfrm>
            <a:off x="6361113" y="6210981"/>
            <a:ext cx="2459037" cy="365125"/>
          </a:xfrm>
          <a:prstGeom prst="rect">
            <a:avLst/>
          </a:prstGeom>
          <a:blipFill rotWithShape="1">
            <a:blip r:embed="rId13"/>
            <a:stretch>
              <a:fillRect/>
            </a:stretch>
          </a:blipFill>
        </p:spPr>
        <p:txBody>
          <a:bodyPr vert="horz" lIns="108000" tIns="45720" rIns="91440" bIns="45720" rtlCol="0" anchor="ctr"/>
          <a:lstStyle>
            <a:lvl1pPr algn="r">
              <a:defRPr sz="1200">
                <a:solidFill>
                  <a:schemeClr val="accent1"/>
                </a:solidFill>
              </a:defRPr>
            </a:lvl1pPr>
          </a:lstStyle>
          <a:p>
            <a:endParaRPr lang="nl-NL" dirty="0"/>
          </a:p>
        </p:txBody>
      </p:sp>
      <p:sp>
        <p:nvSpPr>
          <p:cNvPr id="8" name="Text Placeholder"/>
          <p:cNvSpPr>
            <a:spLocks noGrp="1"/>
          </p:cNvSpPr>
          <p:nvPr>
            <p:ph type="body" idx="1"/>
          </p:nvPr>
        </p:nvSpPr>
        <p:spPr>
          <a:xfrm>
            <a:off x="923925" y="1376363"/>
            <a:ext cx="10345737" cy="4552724"/>
          </a:xfrm>
          <a:prstGeom prst="rect">
            <a:avLst/>
          </a:prstGeom>
        </p:spPr>
        <p:txBody>
          <a:bodyPr vert="horz" lIns="93600" tIns="0" rIns="9360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26" name="Title Placeholder"/>
          <p:cNvSpPr>
            <a:spLocks noGrp="1"/>
          </p:cNvSpPr>
          <p:nvPr>
            <p:ph type="title"/>
          </p:nvPr>
        </p:nvSpPr>
        <p:spPr bwMode="auto">
          <a:xfrm>
            <a:off x="923925" y="0"/>
            <a:ext cx="10345739" cy="864000"/>
          </a:xfrm>
          <a:prstGeom prst="rect">
            <a:avLst/>
          </a:prstGeom>
          <a:noFill/>
          <a:ln w="9525">
            <a:noFill/>
            <a:miter lim="800000"/>
            <a:headEnd/>
            <a:tailEnd/>
          </a:ln>
        </p:spPr>
        <p:txBody>
          <a:bodyPr vert="horz" wrap="square" lIns="72000" tIns="0" rIns="7200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65938629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342900" rtl="0" eaLnBrk="1" fontAlgn="base" hangingPunct="1">
        <a:lnSpc>
          <a:spcPct val="90000"/>
        </a:lnSpc>
        <a:spcBef>
          <a:spcPct val="0"/>
        </a:spcBef>
        <a:spcAft>
          <a:spcPct val="0"/>
        </a:spcAft>
        <a:defRPr sz="3200" kern="1200">
          <a:solidFill>
            <a:schemeClr val="bg1"/>
          </a:solidFill>
          <a:latin typeface="Arial" pitchFamily="34" charset="0"/>
          <a:ea typeface="ヒラギノ角ゴ Pro W3" pitchFamily="-109" charset="-128"/>
          <a:cs typeface="Arial" pitchFamily="34" charset="0"/>
        </a:defRPr>
      </a:lvl1pPr>
      <a:lvl2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2pPr>
      <a:lvl3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3pPr>
      <a:lvl4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4pPr>
      <a:lvl5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5pPr>
      <a:lvl6pPr marL="3429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6pPr>
      <a:lvl7pPr marL="6858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7pPr>
      <a:lvl8pPr marL="10287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8pPr>
      <a:lvl9pPr marL="13716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9pPr>
    </p:titleStyle>
    <p:bodyStyle>
      <a:lvl1pPr marL="257175" indent="-257175" algn="l" defTabSz="342900" rtl="0" eaLnBrk="1" fontAlgn="base" hangingPunct="1">
        <a:spcBef>
          <a:spcPts val="800"/>
        </a:spcBef>
        <a:spcAft>
          <a:spcPct val="0"/>
        </a:spcAft>
        <a:buClr>
          <a:schemeClr val="tx2"/>
        </a:buClr>
        <a:buFont typeface="Arial" pitchFamily="34" charset="0"/>
        <a:buChar char="•"/>
        <a:defRPr sz="2400" kern="1200">
          <a:solidFill>
            <a:srgbClr val="003366"/>
          </a:solidFill>
          <a:latin typeface="Arial" pitchFamily="34" charset="0"/>
          <a:ea typeface="ヒラギノ角ゴ Pro W3" pitchFamily="-109" charset="-128"/>
          <a:cs typeface="Arial" pitchFamily="34" charset="0"/>
        </a:defRPr>
      </a:lvl1pPr>
      <a:lvl2pPr marL="557213" indent="-214313" algn="l" defTabSz="342900" rtl="0" eaLnBrk="1" fontAlgn="base" hangingPunct="1">
        <a:spcBef>
          <a:spcPts val="800"/>
        </a:spcBef>
        <a:spcAft>
          <a:spcPct val="0"/>
        </a:spcAft>
        <a:buClr>
          <a:schemeClr val="tx2"/>
        </a:buClr>
        <a:buFont typeface="Arial" pitchFamily="34" charset="0"/>
        <a:buChar char="•"/>
        <a:defRPr sz="2000" kern="1200">
          <a:solidFill>
            <a:srgbClr val="003366"/>
          </a:solidFill>
          <a:latin typeface="Arial" pitchFamily="34" charset="0"/>
          <a:ea typeface="ヒラギノ角ゴ Pro W3" pitchFamily="-109" charset="-128"/>
          <a:cs typeface="Arial" pitchFamily="34" charset="0"/>
        </a:defRPr>
      </a:lvl2pPr>
      <a:lvl3pPr marL="857250" indent="-171450" algn="l" defTabSz="342900" rtl="0" eaLnBrk="1" fontAlgn="base" hangingPunct="1">
        <a:spcBef>
          <a:spcPts val="800"/>
        </a:spcBef>
        <a:spcAft>
          <a:spcPct val="0"/>
        </a:spcAft>
        <a:buClr>
          <a:schemeClr val="tx2"/>
        </a:buClr>
        <a:buFont typeface="Arial" pitchFamily="34" charset="0"/>
        <a:buChar char="•"/>
        <a:defRPr sz="1800" kern="1200">
          <a:solidFill>
            <a:srgbClr val="003366"/>
          </a:solidFill>
          <a:latin typeface="Arial" pitchFamily="34" charset="0"/>
          <a:ea typeface="ヒラギノ角ゴ Pro W3" pitchFamily="-109" charset="-128"/>
          <a:cs typeface="Arial" pitchFamily="34" charset="0"/>
        </a:defRPr>
      </a:lvl3pPr>
      <a:lvl4pPr marL="12001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4pPr>
      <a:lvl5pPr marL="15430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1">
          <p15:clr>
            <a:srgbClr val="F26B43"/>
          </p15:clr>
        </p15:guide>
        <p15:guide id="2" pos="7099">
          <p15:clr>
            <a:srgbClr val="F26B43"/>
          </p15:clr>
        </p15:guide>
        <p15:guide id="3" orient="horz" pos="576">
          <p15:clr>
            <a:srgbClr val="F26B43"/>
          </p15:clr>
        </p15:guide>
        <p15:guide id="4" orient="horz" pos="867">
          <p15:clr>
            <a:srgbClr val="F26B43"/>
          </p15:clr>
        </p15:guide>
        <p15:guide id="5" orient="horz" pos="3736">
          <p15:clr>
            <a:srgbClr val="F26B43"/>
          </p15:clr>
        </p15:guide>
        <p15:guide id="6" pos="3999">
          <p15:clr>
            <a:srgbClr val="F26B43"/>
          </p15:clr>
        </p15:guide>
        <p15:guide id="7" pos="3681">
          <p15:clr>
            <a:srgbClr val="F26B43"/>
          </p15:clr>
        </p15:guide>
        <p15:guide id="8" orient="horz" pos="4030">
          <p15:clr>
            <a:srgbClr val="F26B43"/>
          </p15:clr>
        </p15:guide>
        <p15:guide id="9" pos="5548">
          <p15:clr>
            <a:srgbClr val="F26B43"/>
          </p15:clr>
        </p15:guide>
        <p15:guide id="10" pos="582">
          <p15:clr>
            <a:srgbClr val="F26B43"/>
          </p15:clr>
        </p15:guide>
        <p15:guide id="11" pos="738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Herospace"/>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78" y="5940000"/>
            <a:ext cx="12240008" cy="918000"/>
          </a:xfrm>
          <a:prstGeom prst="rect">
            <a:avLst/>
          </a:prstGeom>
        </p:spPr>
      </p:pic>
      <p:sp>
        <p:nvSpPr>
          <p:cNvPr id="4" name="Slide Number Placeholder"/>
          <p:cNvSpPr>
            <a:spLocks noGrp="1"/>
          </p:cNvSpPr>
          <p:nvPr>
            <p:ph type="sldNum" sz="quarter" idx="4"/>
          </p:nvPr>
        </p:nvSpPr>
        <p:spPr>
          <a:xfrm>
            <a:off x="11344275" y="6210980"/>
            <a:ext cx="385763" cy="365125"/>
          </a:xfrm>
          <a:prstGeom prst="rect">
            <a:avLst/>
          </a:prstGeom>
        </p:spPr>
        <p:txBody>
          <a:bodyPr vert="horz" lIns="36000" tIns="45720" rIns="0" bIns="45720" rtlCol="0" anchor="ctr"/>
          <a:lstStyle>
            <a:lvl1pPr algn="r">
              <a:defRPr sz="1200">
                <a:solidFill>
                  <a:schemeClr val="accent1"/>
                </a:solidFill>
              </a:defRPr>
            </a:lvl1pPr>
          </a:lstStyle>
          <a:p>
            <a:fld id="{CDFD8C83-81C1-4276-B7A6-9AAEA0DC8ADB}" type="slidenum">
              <a:rPr lang="nl-NL" smtClean="0"/>
              <a:pPr/>
              <a:t>‹nr.›</a:t>
            </a:fld>
            <a:endParaRPr lang="nl-NL" dirty="0"/>
          </a:p>
        </p:txBody>
      </p:sp>
      <p:sp>
        <p:nvSpPr>
          <p:cNvPr id="2" name="Date Placeholder"/>
          <p:cNvSpPr>
            <a:spLocks noGrp="1"/>
          </p:cNvSpPr>
          <p:nvPr>
            <p:ph type="dt" sz="half" idx="2"/>
          </p:nvPr>
        </p:nvSpPr>
        <p:spPr>
          <a:xfrm>
            <a:off x="8816975" y="6210981"/>
            <a:ext cx="2452688" cy="365125"/>
          </a:xfrm>
          <a:prstGeom prst="rect">
            <a:avLst/>
          </a:prstGeom>
          <a:blipFill rotWithShape="1">
            <a:blip r:embed="rId12"/>
            <a:stretch>
              <a:fillRect/>
            </a:stretch>
          </a:blipFill>
        </p:spPr>
        <p:txBody>
          <a:bodyPr vert="horz" lIns="91440" tIns="45720" rIns="91440" bIns="45720" rtlCol="0" anchor="ctr"/>
          <a:lstStyle>
            <a:lvl1pPr algn="l">
              <a:defRPr sz="1200">
                <a:solidFill>
                  <a:schemeClr val="accent1"/>
                </a:solidFill>
              </a:defRPr>
            </a:lvl1pPr>
          </a:lstStyle>
          <a:p>
            <a:endParaRPr lang="nl-NL" dirty="0"/>
          </a:p>
        </p:txBody>
      </p:sp>
      <p:sp>
        <p:nvSpPr>
          <p:cNvPr id="3" name="Footer Placeholder"/>
          <p:cNvSpPr>
            <a:spLocks noGrp="1"/>
          </p:cNvSpPr>
          <p:nvPr>
            <p:ph type="ftr" sz="quarter" idx="3"/>
          </p:nvPr>
        </p:nvSpPr>
        <p:spPr>
          <a:xfrm>
            <a:off x="6361113" y="6210981"/>
            <a:ext cx="2459037" cy="365125"/>
          </a:xfrm>
          <a:prstGeom prst="rect">
            <a:avLst/>
          </a:prstGeom>
          <a:blipFill rotWithShape="1">
            <a:blip r:embed="rId13"/>
            <a:stretch>
              <a:fillRect/>
            </a:stretch>
          </a:blipFill>
        </p:spPr>
        <p:txBody>
          <a:bodyPr vert="horz" lIns="108000" tIns="45720" rIns="91440" bIns="45720" rtlCol="0" anchor="ctr"/>
          <a:lstStyle>
            <a:lvl1pPr algn="r">
              <a:defRPr sz="1200">
                <a:solidFill>
                  <a:schemeClr val="accent1"/>
                </a:solidFill>
              </a:defRPr>
            </a:lvl1pPr>
          </a:lstStyle>
          <a:p>
            <a:endParaRPr lang="nl-NL" dirty="0"/>
          </a:p>
        </p:txBody>
      </p:sp>
      <p:sp>
        <p:nvSpPr>
          <p:cNvPr id="8" name="Text Placeholder"/>
          <p:cNvSpPr>
            <a:spLocks noGrp="1"/>
          </p:cNvSpPr>
          <p:nvPr>
            <p:ph type="body" idx="1"/>
          </p:nvPr>
        </p:nvSpPr>
        <p:spPr>
          <a:xfrm>
            <a:off x="923925" y="1376363"/>
            <a:ext cx="10345737" cy="4554000"/>
          </a:xfrm>
          <a:prstGeom prst="rect">
            <a:avLst/>
          </a:prstGeom>
        </p:spPr>
        <p:txBody>
          <a:bodyPr vert="horz" lIns="93600" tIns="0" rIns="9360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26" name="Title Placeholder"/>
          <p:cNvSpPr>
            <a:spLocks noGrp="1"/>
          </p:cNvSpPr>
          <p:nvPr>
            <p:ph type="title"/>
          </p:nvPr>
        </p:nvSpPr>
        <p:spPr bwMode="auto">
          <a:xfrm>
            <a:off x="923925" y="0"/>
            <a:ext cx="10345739" cy="864000"/>
          </a:xfrm>
          <a:prstGeom prst="rect">
            <a:avLst/>
          </a:prstGeom>
          <a:noFill/>
          <a:ln w="9525">
            <a:noFill/>
            <a:miter lim="800000"/>
            <a:headEnd/>
            <a:tailEnd/>
          </a:ln>
        </p:spPr>
        <p:txBody>
          <a:bodyPr vert="horz" wrap="square" lIns="72000" tIns="0" rIns="7200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372258963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ftr="0" dt="0"/>
  <p:txStyles>
    <p:titleStyle>
      <a:lvl1pPr algn="l" defTabSz="342900" rtl="0" eaLnBrk="1" fontAlgn="base" hangingPunct="1">
        <a:lnSpc>
          <a:spcPct val="90000"/>
        </a:lnSpc>
        <a:spcBef>
          <a:spcPct val="0"/>
        </a:spcBef>
        <a:spcAft>
          <a:spcPct val="0"/>
        </a:spcAft>
        <a:defRPr sz="3200" kern="1200">
          <a:solidFill>
            <a:schemeClr val="bg1"/>
          </a:solidFill>
          <a:latin typeface="Arial" pitchFamily="34" charset="0"/>
          <a:ea typeface="ヒラギノ角ゴ Pro W3" pitchFamily="-109" charset="-128"/>
          <a:cs typeface="Arial" pitchFamily="34" charset="0"/>
        </a:defRPr>
      </a:lvl1pPr>
      <a:lvl2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2pPr>
      <a:lvl3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3pPr>
      <a:lvl4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4pPr>
      <a:lvl5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5pPr>
      <a:lvl6pPr marL="3429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6pPr>
      <a:lvl7pPr marL="6858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7pPr>
      <a:lvl8pPr marL="10287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8pPr>
      <a:lvl9pPr marL="13716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9pPr>
    </p:titleStyle>
    <p:bodyStyle>
      <a:lvl1pPr marL="257175" indent="-257175" algn="l" defTabSz="342900" rtl="0" eaLnBrk="1" fontAlgn="base" hangingPunct="1">
        <a:spcBef>
          <a:spcPts val="800"/>
        </a:spcBef>
        <a:spcAft>
          <a:spcPct val="0"/>
        </a:spcAft>
        <a:buClr>
          <a:schemeClr val="tx2"/>
        </a:buClr>
        <a:buFont typeface="Arial" pitchFamily="34" charset="0"/>
        <a:buChar char="•"/>
        <a:defRPr sz="2400" kern="1200">
          <a:solidFill>
            <a:srgbClr val="003366"/>
          </a:solidFill>
          <a:latin typeface="Arial" pitchFamily="34" charset="0"/>
          <a:ea typeface="ヒラギノ角ゴ Pro W3" pitchFamily="-109" charset="-128"/>
          <a:cs typeface="Arial" pitchFamily="34" charset="0"/>
        </a:defRPr>
      </a:lvl1pPr>
      <a:lvl2pPr marL="557213" indent="-214313" algn="l" defTabSz="342900" rtl="0" eaLnBrk="1" fontAlgn="base" hangingPunct="1">
        <a:spcBef>
          <a:spcPts val="800"/>
        </a:spcBef>
        <a:spcAft>
          <a:spcPct val="0"/>
        </a:spcAft>
        <a:buClr>
          <a:schemeClr val="tx2"/>
        </a:buClr>
        <a:buFont typeface="Arial" pitchFamily="34" charset="0"/>
        <a:buChar char="•"/>
        <a:defRPr sz="2000" kern="1200">
          <a:solidFill>
            <a:srgbClr val="003366"/>
          </a:solidFill>
          <a:latin typeface="Arial" pitchFamily="34" charset="0"/>
          <a:ea typeface="ヒラギノ角ゴ Pro W3" pitchFamily="-109" charset="-128"/>
          <a:cs typeface="Arial" pitchFamily="34" charset="0"/>
        </a:defRPr>
      </a:lvl2pPr>
      <a:lvl3pPr marL="857250" indent="-171450" algn="l" defTabSz="342900" rtl="0" eaLnBrk="1" fontAlgn="base" hangingPunct="1">
        <a:spcBef>
          <a:spcPts val="800"/>
        </a:spcBef>
        <a:spcAft>
          <a:spcPct val="0"/>
        </a:spcAft>
        <a:buClr>
          <a:schemeClr val="tx2"/>
        </a:buClr>
        <a:buFont typeface="Arial" pitchFamily="34" charset="0"/>
        <a:buChar char="•"/>
        <a:defRPr sz="1800" kern="1200">
          <a:solidFill>
            <a:srgbClr val="003366"/>
          </a:solidFill>
          <a:latin typeface="Arial" pitchFamily="34" charset="0"/>
          <a:ea typeface="ヒラギノ角ゴ Pro W3" pitchFamily="-109" charset="-128"/>
          <a:cs typeface="Arial" pitchFamily="34" charset="0"/>
        </a:defRPr>
      </a:lvl3pPr>
      <a:lvl4pPr marL="12001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4pPr>
      <a:lvl5pPr marL="15430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0">
          <p15:clr>
            <a:srgbClr val="F26B43"/>
          </p15:clr>
        </p15:guide>
        <p15:guide id="2" pos="7099">
          <p15:clr>
            <a:srgbClr val="F26B43"/>
          </p15:clr>
        </p15:guide>
        <p15:guide id="3" orient="horz" pos="576">
          <p15:clr>
            <a:srgbClr val="F26B43"/>
          </p15:clr>
        </p15:guide>
        <p15:guide id="4" orient="horz" pos="867">
          <p15:clr>
            <a:srgbClr val="F26B43"/>
          </p15:clr>
        </p15:guide>
        <p15:guide id="5" orient="horz" pos="3736">
          <p15:clr>
            <a:srgbClr val="F26B43"/>
          </p15:clr>
        </p15:guide>
        <p15:guide id="6" pos="3999">
          <p15:clr>
            <a:srgbClr val="F26B43"/>
          </p15:clr>
        </p15:guide>
        <p15:guide id="7" pos="3681">
          <p15:clr>
            <a:srgbClr val="F26B43"/>
          </p15:clr>
        </p15:guide>
        <p15:guide id="8" orient="horz" pos="4030">
          <p15:clr>
            <a:srgbClr val="F26B43"/>
          </p15:clr>
        </p15:guide>
        <p15:guide id="9" pos="5548">
          <p15:clr>
            <a:srgbClr val="F26B43"/>
          </p15:clr>
        </p15:guide>
        <p15:guide id="10" pos="582">
          <p15:clr>
            <a:srgbClr val="F26B43"/>
          </p15:clr>
        </p15:guide>
        <p15:guide id="11" pos="738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Herospace"/>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78" y="5940000"/>
            <a:ext cx="12240008" cy="918000"/>
          </a:xfrm>
          <a:prstGeom prst="rect">
            <a:avLst/>
          </a:prstGeom>
        </p:spPr>
      </p:pic>
      <p:sp>
        <p:nvSpPr>
          <p:cNvPr id="4" name="Slide Number Placeholder"/>
          <p:cNvSpPr>
            <a:spLocks noGrp="1"/>
          </p:cNvSpPr>
          <p:nvPr>
            <p:ph type="sldNum" sz="quarter" idx="4"/>
          </p:nvPr>
        </p:nvSpPr>
        <p:spPr>
          <a:xfrm>
            <a:off x="11344275" y="6210980"/>
            <a:ext cx="385763" cy="365125"/>
          </a:xfrm>
          <a:prstGeom prst="rect">
            <a:avLst/>
          </a:prstGeom>
        </p:spPr>
        <p:txBody>
          <a:bodyPr vert="horz" lIns="36000" tIns="45720" rIns="0" bIns="45720" rtlCol="0" anchor="ctr"/>
          <a:lstStyle>
            <a:lvl1pPr algn="r">
              <a:defRPr sz="1200">
                <a:solidFill>
                  <a:schemeClr val="accent1"/>
                </a:solidFill>
              </a:defRPr>
            </a:lvl1pPr>
          </a:lstStyle>
          <a:p>
            <a:fld id="{CDFD8C83-81C1-4276-B7A6-9AAEA0DC8ADB}" type="slidenum">
              <a:rPr lang="nl-NL" smtClean="0"/>
              <a:pPr/>
              <a:t>‹nr.›</a:t>
            </a:fld>
            <a:endParaRPr lang="nl-NL" dirty="0"/>
          </a:p>
        </p:txBody>
      </p:sp>
      <p:sp>
        <p:nvSpPr>
          <p:cNvPr id="2" name="Date Placeholder"/>
          <p:cNvSpPr>
            <a:spLocks noGrp="1"/>
          </p:cNvSpPr>
          <p:nvPr>
            <p:ph type="dt" sz="half" idx="2"/>
          </p:nvPr>
        </p:nvSpPr>
        <p:spPr>
          <a:xfrm>
            <a:off x="8816975" y="6210981"/>
            <a:ext cx="2452688" cy="365125"/>
          </a:xfrm>
          <a:prstGeom prst="rect">
            <a:avLst/>
          </a:prstGeom>
          <a:blipFill rotWithShape="1">
            <a:blip r:embed="rId12"/>
            <a:stretch>
              <a:fillRect/>
            </a:stretch>
          </a:blipFill>
        </p:spPr>
        <p:txBody>
          <a:bodyPr vert="horz" lIns="91440" tIns="45720" rIns="91440" bIns="45720" rtlCol="0" anchor="ctr"/>
          <a:lstStyle>
            <a:lvl1pPr algn="l">
              <a:defRPr sz="1200">
                <a:solidFill>
                  <a:schemeClr val="accent1"/>
                </a:solidFill>
              </a:defRPr>
            </a:lvl1pPr>
          </a:lstStyle>
          <a:p>
            <a:endParaRPr lang="nl-NL" dirty="0"/>
          </a:p>
        </p:txBody>
      </p:sp>
      <p:sp>
        <p:nvSpPr>
          <p:cNvPr id="3" name="Footer Placeholder"/>
          <p:cNvSpPr>
            <a:spLocks noGrp="1"/>
          </p:cNvSpPr>
          <p:nvPr>
            <p:ph type="ftr" sz="quarter" idx="3"/>
          </p:nvPr>
        </p:nvSpPr>
        <p:spPr>
          <a:xfrm>
            <a:off x="6361113" y="6210981"/>
            <a:ext cx="2459037" cy="365125"/>
          </a:xfrm>
          <a:prstGeom prst="rect">
            <a:avLst/>
          </a:prstGeom>
          <a:blipFill rotWithShape="1">
            <a:blip r:embed="rId13"/>
            <a:stretch>
              <a:fillRect/>
            </a:stretch>
          </a:blipFill>
        </p:spPr>
        <p:txBody>
          <a:bodyPr vert="horz" lIns="108000" tIns="45720" rIns="91440" bIns="45720" rtlCol="0" anchor="ctr"/>
          <a:lstStyle>
            <a:lvl1pPr algn="r">
              <a:defRPr sz="1200">
                <a:solidFill>
                  <a:schemeClr val="accent1"/>
                </a:solidFill>
              </a:defRPr>
            </a:lvl1pPr>
          </a:lstStyle>
          <a:p>
            <a:endParaRPr lang="nl-NL" dirty="0"/>
          </a:p>
        </p:txBody>
      </p:sp>
      <p:sp>
        <p:nvSpPr>
          <p:cNvPr id="8" name="Text Placeholder"/>
          <p:cNvSpPr>
            <a:spLocks noGrp="1"/>
          </p:cNvSpPr>
          <p:nvPr>
            <p:ph type="body" idx="1"/>
          </p:nvPr>
        </p:nvSpPr>
        <p:spPr>
          <a:xfrm>
            <a:off x="923925" y="1376363"/>
            <a:ext cx="10345737" cy="4554537"/>
          </a:xfrm>
          <a:prstGeom prst="rect">
            <a:avLst/>
          </a:prstGeom>
        </p:spPr>
        <p:txBody>
          <a:bodyPr vert="horz" lIns="93600" tIns="0" rIns="9360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26" name="Title Placeholder"/>
          <p:cNvSpPr>
            <a:spLocks noGrp="1"/>
          </p:cNvSpPr>
          <p:nvPr>
            <p:ph type="title"/>
          </p:nvPr>
        </p:nvSpPr>
        <p:spPr bwMode="auto">
          <a:xfrm>
            <a:off x="923925" y="0"/>
            <a:ext cx="10345739" cy="864000"/>
          </a:xfrm>
          <a:prstGeom prst="rect">
            <a:avLst/>
          </a:prstGeom>
          <a:noFill/>
          <a:ln w="9525">
            <a:noFill/>
            <a:miter lim="800000"/>
            <a:headEnd/>
            <a:tailEnd/>
          </a:ln>
        </p:spPr>
        <p:txBody>
          <a:bodyPr vert="horz" wrap="square" lIns="72000" tIns="0" rIns="7200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72124818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ftr="0" dt="0"/>
  <p:txStyles>
    <p:titleStyle>
      <a:lvl1pPr algn="l" defTabSz="342900" rtl="0" eaLnBrk="1" fontAlgn="base" hangingPunct="1">
        <a:lnSpc>
          <a:spcPct val="90000"/>
        </a:lnSpc>
        <a:spcBef>
          <a:spcPct val="0"/>
        </a:spcBef>
        <a:spcAft>
          <a:spcPct val="0"/>
        </a:spcAft>
        <a:defRPr sz="3200" kern="1200">
          <a:solidFill>
            <a:schemeClr val="bg1"/>
          </a:solidFill>
          <a:latin typeface="Arial" pitchFamily="34" charset="0"/>
          <a:ea typeface="ヒラギノ角ゴ Pro W3" pitchFamily="-109" charset="-128"/>
          <a:cs typeface="Arial" pitchFamily="34" charset="0"/>
        </a:defRPr>
      </a:lvl1pPr>
      <a:lvl2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2pPr>
      <a:lvl3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3pPr>
      <a:lvl4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4pPr>
      <a:lvl5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5pPr>
      <a:lvl6pPr marL="3429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6pPr>
      <a:lvl7pPr marL="6858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7pPr>
      <a:lvl8pPr marL="10287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8pPr>
      <a:lvl9pPr marL="13716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9pPr>
    </p:titleStyle>
    <p:bodyStyle>
      <a:lvl1pPr marL="257175" indent="-257175" algn="l" defTabSz="342900" rtl="0" eaLnBrk="1" fontAlgn="base" hangingPunct="1">
        <a:spcBef>
          <a:spcPts val="800"/>
        </a:spcBef>
        <a:spcAft>
          <a:spcPct val="0"/>
        </a:spcAft>
        <a:buClr>
          <a:schemeClr val="tx2"/>
        </a:buClr>
        <a:buFont typeface="Arial" pitchFamily="34" charset="0"/>
        <a:buChar char="•"/>
        <a:defRPr sz="2400" kern="1200">
          <a:solidFill>
            <a:srgbClr val="003366"/>
          </a:solidFill>
          <a:latin typeface="Arial" pitchFamily="34" charset="0"/>
          <a:ea typeface="ヒラギノ角ゴ Pro W3" pitchFamily="-109" charset="-128"/>
          <a:cs typeface="Arial" pitchFamily="34" charset="0"/>
        </a:defRPr>
      </a:lvl1pPr>
      <a:lvl2pPr marL="557213" indent="-214313" algn="l" defTabSz="342900" rtl="0" eaLnBrk="1" fontAlgn="base" hangingPunct="1">
        <a:spcBef>
          <a:spcPts val="800"/>
        </a:spcBef>
        <a:spcAft>
          <a:spcPct val="0"/>
        </a:spcAft>
        <a:buClr>
          <a:schemeClr val="tx2"/>
        </a:buClr>
        <a:buFont typeface="Arial" pitchFamily="34" charset="0"/>
        <a:buChar char="•"/>
        <a:defRPr sz="2000" kern="1200">
          <a:solidFill>
            <a:srgbClr val="003366"/>
          </a:solidFill>
          <a:latin typeface="Arial" pitchFamily="34" charset="0"/>
          <a:ea typeface="ヒラギノ角ゴ Pro W3" pitchFamily="-109" charset="-128"/>
          <a:cs typeface="Arial" pitchFamily="34" charset="0"/>
        </a:defRPr>
      </a:lvl2pPr>
      <a:lvl3pPr marL="857250" indent="-171450" algn="l" defTabSz="342900" rtl="0" eaLnBrk="1" fontAlgn="base" hangingPunct="1">
        <a:spcBef>
          <a:spcPts val="800"/>
        </a:spcBef>
        <a:spcAft>
          <a:spcPct val="0"/>
        </a:spcAft>
        <a:buClr>
          <a:schemeClr val="tx2"/>
        </a:buClr>
        <a:buFont typeface="Arial" pitchFamily="34" charset="0"/>
        <a:buChar char="•"/>
        <a:defRPr sz="1800" kern="1200">
          <a:solidFill>
            <a:srgbClr val="003366"/>
          </a:solidFill>
          <a:latin typeface="Arial" pitchFamily="34" charset="0"/>
          <a:ea typeface="ヒラギノ角ゴ Pro W3" pitchFamily="-109" charset="-128"/>
          <a:cs typeface="Arial" pitchFamily="34" charset="0"/>
        </a:defRPr>
      </a:lvl3pPr>
      <a:lvl4pPr marL="12001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4pPr>
      <a:lvl5pPr marL="15430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1">
          <p15:clr>
            <a:srgbClr val="F26B43"/>
          </p15:clr>
        </p15:guide>
        <p15:guide id="2" pos="7099">
          <p15:clr>
            <a:srgbClr val="F26B43"/>
          </p15:clr>
        </p15:guide>
        <p15:guide id="3" orient="horz" pos="576">
          <p15:clr>
            <a:srgbClr val="F26B43"/>
          </p15:clr>
        </p15:guide>
        <p15:guide id="4" orient="horz" pos="867">
          <p15:clr>
            <a:srgbClr val="F26B43"/>
          </p15:clr>
        </p15:guide>
        <p15:guide id="5" orient="horz" pos="3736">
          <p15:clr>
            <a:srgbClr val="F26B43"/>
          </p15:clr>
        </p15:guide>
        <p15:guide id="6" pos="3999">
          <p15:clr>
            <a:srgbClr val="F26B43"/>
          </p15:clr>
        </p15:guide>
        <p15:guide id="7" pos="3681">
          <p15:clr>
            <a:srgbClr val="F26B43"/>
          </p15:clr>
        </p15:guide>
        <p15:guide id="8" orient="horz" pos="4030">
          <p15:clr>
            <a:srgbClr val="F26B43"/>
          </p15:clr>
        </p15:guide>
        <p15:guide id="9" pos="5548">
          <p15:clr>
            <a:srgbClr val="F26B43"/>
          </p15:clr>
        </p15:guide>
        <p15:guide id="10" pos="582">
          <p15:clr>
            <a:srgbClr val="F26B43"/>
          </p15:clr>
        </p15:guide>
        <p15:guide id="11" pos="738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Herospace"/>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78" y="5940000"/>
            <a:ext cx="12240008" cy="918000"/>
          </a:xfrm>
          <a:prstGeom prst="rect">
            <a:avLst/>
          </a:prstGeom>
        </p:spPr>
      </p:pic>
      <p:sp>
        <p:nvSpPr>
          <p:cNvPr id="4" name="Slide Number Placeholder"/>
          <p:cNvSpPr>
            <a:spLocks noGrp="1"/>
          </p:cNvSpPr>
          <p:nvPr>
            <p:ph type="sldNum" sz="quarter" idx="4"/>
          </p:nvPr>
        </p:nvSpPr>
        <p:spPr>
          <a:xfrm>
            <a:off x="11344275" y="6210980"/>
            <a:ext cx="385763" cy="365125"/>
          </a:xfrm>
          <a:prstGeom prst="rect">
            <a:avLst/>
          </a:prstGeom>
        </p:spPr>
        <p:txBody>
          <a:bodyPr vert="horz" lIns="36000" tIns="45720" rIns="0" bIns="45720" rtlCol="0" anchor="ctr"/>
          <a:lstStyle>
            <a:lvl1pPr algn="r">
              <a:defRPr sz="1200">
                <a:solidFill>
                  <a:schemeClr val="accent1"/>
                </a:solidFill>
              </a:defRPr>
            </a:lvl1pPr>
          </a:lstStyle>
          <a:p>
            <a:fld id="{CDFD8C83-81C1-4276-B7A6-9AAEA0DC8ADB}" type="slidenum">
              <a:rPr lang="nl-NL" smtClean="0"/>
              <a:pPr/>
              <a:t>‹nr.›</a:t>
            </a:fld>
            <a:endParaRPr lang="nl-NL" dirty="0"/>
          </a:p>
        </p:txBody>
      </p:sp>
      <p:sp>
        <p:nvSpPr>
          <p:cNvPr id="2" name="Date Placeholder"/>
          <p:cNvSpPr>
            <a:spLocks noGrp="1"/>
          </p:cNvSpPr>
          <p:nvPr>
            <p:ph type="dt" sz="half" idx="2"/>
          </p:nvPr>
        </p:nvSpPr>
        <p:spPr>
          <a:xfrm>
            <a:off x="8816975" y="6210981"/>
            <a:ext cx="2452688" cy="365125"/>
          </a:xfrm>
          <a:prstGeom prst="rect">
            <a:avLst/>
          </a:prstGeom>
          <a:blipFill rotWithShape="1">
            <a:blip r:embed="rId12"/>
            <a:stretch>
              <a:fillRect/>
            </a:stretch>
          </a:blipFill>
        </p:spPr>
        <p:txBody>
          <a:bodyPr vert="horz" lIns="91440" tIns="45720" rIns="91440" bIns="45720" rtlCol="0" anchor="ctr"/>
          <a:lstStyle>
            <a:lvl1pPr algn="l">
              <a:defRPr sz="1200">
                <a:solidFill>
                  <a:schemeClr val="accent1"/>
                </a:solidFill>
              </a:defRPr>
            </a:lvl1pPr>
          </a:lstStyle>
          <a:p>
            <a:endParaRPr lang="nl-NL" dirty="0"/>
          </a:p>
        </p:txBody>
      </p:sp>
      <p:sp>
        <p:nvSpPr>
          <p:cNvPr id="3" name="Footer Placeholder"/>
          <p:cNvSpPr>
            <a:spLocks noGrp="1"/>
          </p:cNvSpPr>
          <p:nvPr>
            <p:ph type="ftr" sz="quarter" idx="3"/>
          </p:nvPr>
        </p:nvSpPr>
        <p:spPr>
          <a:xfrm>
            <a:off x="6361113" y="6210981"/>
            <a:ext cx="2459037" cy="365125"/>
          </a:xfrm>
          <a:prstGeom prst="rect">
            <a:avLst/>
          </a:prstGeom>
          <a:blipFill rotWithShape="1">
            <a:blip r:embed="rId13"/>
            <a:stretch>
              <a:fillRect/>
            </a:stretch>
          </a:blipFill>
        </p:spPr>
        <p:txBody>
          <a:bodyPr vert="horz" lIns="108000" tIns="45720" rIns="91440" bIns="45720" rtlCol="0" anchor="ctr"/>
          <a:lstStyle>
            <a:lvl1pPr algn="r">
              <a:defRPr sz="1200">
                <a:solidFill>
                  <a:schemeClr val="accent1"/>
                </a:solidFill>
              </a:defRPr>
            </a:lvl1pPr>
          </a:lstStyle>
          <a:p>
            <a:endParaRPr lang="nl-NL" dirty="0"/>
          </a:p>
        </p:txBody>
      </p:sp>
      <p:sp>
        <p:nvSpPr>
          <p:cNvPr id="8" name="Text Placeholder"/>
          <p:cNvSpPr>
            <a:spLocks noGrp="1"/>
          </p:cNvSpPr>
          <p:nvPr>
            <p:ph type="body" idx="1"/>
          </p:nvPr>
        </p:nvSpPr>
        <p:spPr>
          <a:xfrm>
            <a:off x="923925" y="1376363"/>
            <a:ext cx="10345737" cy="4554000"/>
          </a:xfrm>
          <a:prstGeom prst="rect">
            <a:avLst/>
          </a:prstGeom>
        </p:spPr>
        <p:txBody>
          <a:bodyPr vert="horz" lIns="93600" tIns="0" rIns="9360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26" name="Title Placeholder"/>
          <p:cNvSpPr>
            <a:spLocks noGrp="1"/>
          </p:cNvSpPr>
          <p:nvPr>
            <p:ph type="title"/>
          </p:nvPr>
        </p:nvSpPr>
        <p:spPr bwMode="auto">
          <a:xfrm>
            <a:off x="923925" y="0"/>
            <a:ext cx="10345739" cy="864000"/>
          </a:xfrm>
          <a:prstGeom prst="rect">
            <a:avLst/>
          </a:prstGeom>
          <a:noFill/>
          <a:ln w="9525">
            <a:noFill/>
            <a:miter lim="800000"/>
            <a:headEnd/>
            <a:tailEnd/>
          </a:ln>
        </p:spPr>
        <p:txBody>
          <a:bodyPr vert="horz" wrap="square" lIns="72000" tIns="0" rIns="7200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2391608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lvl1pPr algn="l" defTabSz="342900" rtl="0" eaLnBrk="1" fontAlgn="base" hangingPunct="1">
        <a:lnSpc>
          <a:spcPct val="90000"/>
        </a:lnSpc>
        <a:spcBef>
          <a:spcPct val="0"/>
        </a:spcBef>
        <a:spcAft>
          <a:spcPct val="0"/>
        </a:spcAft>
        <a:defRPr sz="3200" kern="1200">
          <a:solidFill>
            <a:schemeClr val="bg1"/>
          </a:solidFill>
          <a:latin typeface="Arial" pitchFamily="34" charset="0"/>
          <a:ea typeface="ヒラギノ角ゴ Pro W3" pitchFamily="-109" charset="-128"/>
          <a:cs typeface="Arial" pitchFamily="34" charset="0"/>
        </a:defRPr>
      </a:lvl1pPr>
      <a:lvl2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2pPr>
      <a:lvl3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3pPr>
      <a:lvl4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4pPr>
      <a:lvl5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5pPr>
      <a:lvl6pPr marL="3429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6pPr>
      <a:lvl7pPr marL="6858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7pPr>
      <a:lvl8pPr marL="10287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8pPr>
      <a:lvl9pPr marL="13716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9pPr>
    </p:titleStyle>
    <p:bodyStyle>
      <a:lvl1pPr marL="257175" indent="-257175" algn="l" defTabSz="342900" rtl="0" eaLnBrk="1" fontAlgn="base" hangingPunct="1">
        <a:spcBef>
          <a:spcPts val="800"/>
        </a:spcBef>
        <a:spcAft>
          <a:spcPct val="0"/>
        </a:spcAft>
        <a:buClr>
          <a:schemeClr val="tx2"/>
        </a:buClr>
        <a:buFont typeface="Arial" pitchFamily="34" charset="0"/>
        <a:buChar char="•"/>
        <a:defRPr sz="2400" kern="1200">
          <a:solidFill>
            <a:srgbClr val="003366"/>
          </a:solidFill>
          <a:latin typeface="Arial" pitchFamily="34" charset="0"/>
          <a:ea typeface="ヒラギノ角ゴ Pro W3" pitchFamily="-109" charset="-128"/>
          <a:cs typeface="Arial" pitchFamily="34" charset="0"/>
        </a:defRPr>
      </a:lvl1pPr>
      <a:lvl2pPr marL="557213" indent="-214313" algn="l" defTabSz="342900" rtl="0" eaLnBrk="1" fontAlgn="base" hangingPunct="1">
        <a:spcBef>
          <a:spcPts val="800"/>
        </a:spcBef>
        <a:spcAft>
          <a:spcPct val="0"/>
        </a:spcAft>
        <a:buClr>
          <a:schemeClr val="tx2"/>
        </a:buClr>
        <a:buFont typeface="Arial" pitchFamily="34" charset="0"/>
        <a:buChar char="•"/>
        <a:defRPr sz="2000" kern="1200">
          <a:solidFill>
            <a:srgbClr val="003366"/>
          </a:solidFill>
          <a:latin typeface="Arial" pitchFamily="34" charset="0"/>
          <a:ea typeface="ヒラギノ角ゴ Pro W3" pitchFamily="-109" charset="-128"/>
          <a:cs typeface="Arial" pitchFamily="34" charset="0"/>
        </a:defRPr>
      </a:lvl2pPr>
      <a:lvl3pPr marL="857250" indent="-171450" algn="l" defTabSz="342900" rtl="0" eaLnBrk="1" fontAlgn="base" hangingPunct="1">
        <a:spcBef>
          <a:spcPts val="800"/>
        </a:spcBef>
        <a:spcAft>
          <a:spcPct val="0"/>
        </a:spcAft>
        <a:buClr>
          <a:schemeClr val="tx2"/>
        </a:buClr>
        <a:buFont typeface="Arial" pitchFamily="34" charset="0"/>
        <a:buChar char="•"/>
        <a:defRPr sz="1800" kern="1200">
          <a:solidFill>
            <a:srgbClr val="003366"/>
          </a:solidFill>
          <a:latin typeface="Arial" pitchFamily="34" charset="0"/>
          <a:ea typeface="ヒラギノ角ゴ Pro W3" pitchFamily="-109" charset="-128"/>
          <a:cs typeface="Arial" pitchFamily="34" charset="0"/>
        </a:defRPr>
      </a:lvl3pPr>
      <a:lvl4pPr marL="12001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4pPr>
      <a:lvl5pPr marL="15430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1">
          <p15:clr>
            <a:srgbClr val="F26B43"/>
          </p15:clr>
        </p15:guide>
        <p15:guide id="2" pos="7099">
          <p15:clr>
            <a:srgbClr val="F26B43"/>
          </p15:clr>
        </p15:guide>
        <p15:guide id="3" orient="horz" pos="576">
          <p15:clr>
            <a:srgbClr val="F26B43"/>
          </p15:clr>
        </p15:guide>
        <p15:guide id="4" orient="horz" pos="867">
          <p15:clr>
            <a:srgbClr val="F26B43"/>
          </p15:clr>
        </p15:guide>
        <p15:guide id="5" orient="horz" pos="3737">
          <p15:clr>
            <a:srgbClr val="F26B43"/>
          </p15:clr>
        </p15:guide>
        <p15:guide id="6" pos="3999">
          <p15:clr>
            <a:srgbClr val="F26B43"/>
          </p15:clr>
        </p15:guide>
        <p15:guide id="7" pos="3681">
          <p15:clr>
            <a:srgbClr val="F26B43"/>
          </p15:clr>
        </p15:guide>
        <p15:guide id="8" orient="horz" pos="4030">
          <p15:clr>
            <a:srgbClr val="F26B43"/>
          </p15:clr>
        </p15:guide>
        <p15:guide id="9" pos="5548">
          <p15:clr>
            <a:srgbClr val="F26B43"/>
          </p15:clr>
        </p15:guide>
        <p15:guide id="10" pos="582">
          <p15:clr>
            <a:srgbClr val="F26B43"/>
          </p15:clr>
        </p15:guide>
        <p15:guide id="11" pos="738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Herospace"/>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78" y="5940000"/>
            <a:ext cx="12240008" cy="918000"/>
          </a:xfrm>
          <a:prstGeom prst="rect">
            <a:avLst/>
          </a:prstGeom>
        </p:spPr>
      </p:pic>
      <p:sp>
        <p:nvSpPr>
          <p:cNvPr id="4" name="Slide Number Placeholder"/>
          <p:cNvSpPr>
            <a:spLocks noGrp="1"/>
          </p:cNvSpPr>
          <p:nvPr>
            <p:ph type="sldNum" sz="quarter" idx="4"/>
          </p:nvPr>
        </p:nvSpPr>
        <p:spPr>
          <a:xfrm>
            <a:off x="11344275" y="6210980"/>
            <a:ext cx="385763" cy="365125"/>
          </a:xfrm>
          <a:prstGeom prst="rect">
            <a:avLst/>
          </a:prstGeom>
        </p:spPr>
        <p:txBody>
          <a:bodyPr vert="horz" lIns="36000" tIns="45720" rIns="0" bIns="45720" rtlCol="0" anchor="ctr"/>
          <a:lstStyle>
            <a:lvl1pPr algn="r">
              <a:defRPr sz="1200">
                <a:solidFill>
                  <a:schemeClr val="accent1"/>
                </a:solidFill>
              </a:defRPr>
            </a:lvl1pPr>
          </a:lstStyle>
          <a:p>
            <a:fld id="{CDFD8C83-81C1-4276-B7A6-9AAEA0DC8ADB}" type="slidenum">
              <a:rPr lang="nl-NL" smtClean="0"/>
              <a:pPr/>
              <a:t>‹nr.›</a:t>
            </a:fld>
            <a:endParaRPr lang="nl-NL" dirty="0"/>
          </a:p>
        </p:txBody>
      </p:sp>
      <p:sp>
        <p:nvSpPr>
          <p:cNvPr id="2" name="Date Placeholder"/>
          <p:cNvSpPr>
            <a:spLocks noGrp="1"/>
          </p:cNvSpPr>
          <p:nvPr>
            <p:ph type="dt" sz="half" idx="2"/>
          </p:nvPr>
        </p:nvSpPr>
        <p:spPr>
          <a:xfrm>
            <a:off x="8816975" y="6210981"/>
            <a:ext cx="2452688" cy="365125"/>
          </a:xfrm>
          <a:prstGeom prst="rect">
            <a:avLst/>
          </a:prstGeom>
          <a:blipFill rotWithShape="1">
            <a:blip r:embed="rId12"/>
            <a:stretch>
              <a:fillRect/>
            </a:stretch>
          </a:blipFill>
        </p:spPr>
        <p:txBody>
          <a:bodyPr vert="horz" lIns="91440" tIns="45720" rIns="91440" bIns="45720" rtlCol="0" anchor="ctr"/>
          <a:lstStyle>
            <a:lvl1pPr algn="l">
              <a:defRPr sz="1200">
                <a:solidFill>
                  <a:schemeClr val="accent1"/>
                </a:solidFill>
              </a:defRPr>
            </a:lvl1pPr>
          </a:lstStyle>
          <a:p>
            <a:endParaRPr lang="nl-NL" dirty="0"/>
          </a:p>
        </p:txBody>
      </p:sp>
      <p:sp>
        <p:nvSpPr>
          <p:cNvPr id="3" name="Footer Placeholder"/>
          <p:cNvSpPr>
            <a:spLocks noGrp="1"/>
          </p:cNvSpPr>
          <p:nvPr>
            <p:ph type="ftr" sz="quarter" idx="3"/>
          </p:nvPr>
        </p:nvSpPr>
        <p:spPr>
          <a:xfrm>
            <a:off x="6361113" y="6210981"/>
            <a:ext cx="2459037" cy="365125"/>
          </a:xfrm>
          <a:prstGeom prst="rect">
            <a:avLst/>
          </a:prstGeom>
          <a:blipFill rotWithShape="1">
            <a:blip r:embed="rId13"/>
            <a:stretch>
              <a:fillRect/>
            </a:stretch>
          </a:blipFill>
        </p:spPr>
        <p:txBody>
          <a:bodyPr vert="horz" lIns="108000" tIns="45720" rIns="91440" bIns="45720" rtlCol="0" anchor="ctr"/>
          <a:lstStyle>
            <a:lvl1pPr algn="r">
              <a:defRPr sz="1200">
                <a:solidFill>
                  <a:schemeClr val="accent1"/>
                </a:solidFill>
              </a:defRPr>
            </a:lvl1pPr>
          </a:lstStyle>
          <a:p>
            <a:endParaRPr lang="nl-NL" dirty="0"/>
          </a:p>
        </p:txBody>
      </p:sp>
      <p:sp>
        <p:nvSpPr>
          <p:cNvPr id="8" name="Text Placeholder"/>
          <p:cNvSpPr>
            <a:spLocks noGrp="1"/>
          </p:cNvSpPr>
          <p:nvPr>
            <p:ph type="body" idx="1"/>
          </p:nvPr>
        </p:nvSpPr>
        <p:spPr>
          <a:xfrm>
            <a:off x="923925" y="1376363"/>
            <a:ext cx="10345737" cy="4554000"/>
          </a:xfrm>
          <a:prstGeom prst="rect">
            <a:avLst/>
          </a:prstGeom>
        </p:spPr>
        <p:txBody>
          <a:bodyPr vert="horz" lIns="93600" tIns="0" rIns="9360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26" name="Title Placeholder"/>
          <p:cNvSpPr>
            <a:spLocks noGrp="1"/>
          </p:cNvSpPr>
          <p:nvPr>
            <p:ph type="title"/>
          </p:nvPr>
        </p:nvSpPr>
        <p:spPr bwMode="auto">
          <a:xfrm>
            <a:off x="923925" y="0"/>
            <a:ext cx="10345739" cy="864000"/>
          </a:xfrm>
          <a:prstGeom prst="rect">
            <a:avLst/>
          </a:prstGeom>
          <a:noFill/>
          <a:ln w="9525">
            <a:noFill/>
            <a:miter lim="800000"/>
            <a:headEnd/>
            <a:tailEnd/>
          </a:ln>
        </p:spPr>
        <p:txBody>
          <a:bodyPr vert="horz" wrap="square" lIns="72000" tIns="0" rIns="7200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7685988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ftr="0" dt="0"/>
  <p:txStyles>
    <p:titleStyle>
      <a:lvl1pPr algn="l" defTabSz="342900" rtl="0" eaLnBrk="1" fontAlgn="base" hangingPunct="1">
        <a:lnSpc>
          <a:spcPct val="90000"/>
        </a:lnSpc>
        <a:spcBef>
          <a:spcPct val="0"/>
        </a:spcBef>
        <a:spcAft>
          <a:spcPct val="0"/>
        </a:spcAft>
        <a:defRPr sz="3200" kern="1200">
          <a:solidFill>
            <a:schemeClr val="bg1"/>
          </a:solidFill>
          <a:latin typeface="Arial" pitchFamily="34" charset="0"/>
          <a:ea typeface="ヒラギノ角ゴ Pro W3" pitchFamily="-109" charset="-128"/>
          <a:cs typeface="Arial" pitchFamily="34" charset="0"/>
        </a:defRPr>
      </a:lvl1pPr>
      <a:lvl2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2pPr>
      <a:lvl3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3pPr>
      <a:lvl4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4pPr>
      <a:lvl5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5pPr>
      <a:lvl6pPr marL="3429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6pPr>
      <a:lvl7pPr marL="6858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7pPr>
      <a:lvl8pPr marL="10287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8pPr>
      <a:lvl9pPr marL="13716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9pPr>
    </p:titleStyle>
    <p:bodyStyle>
      <a:lvl1pPr marL="257175" indent="-257175" algn="l" defTabSz="342900" rtl="0" eaLnBrk="1" fontAlgn="base" hangingPunct="1">
        <a:spcBef>
          <a:spcPts val="800"/>
        </a:spcBef>
        <a:spcAft>
          <a:spcPct val="0"/>
        </a:spcAft>
        <a:buClr>
          <a:schemeClr val="tx2"/>
        </a:buClr>
        <a:buFont typeface="Arial" pitchFamily="34" charset="0"/>
        <a:buChar char="•"/>
        <a:defRPr sz="2400" kern="1200">
          <a:solidFill>
            <a:srgbClr val="003366"/>
          </a:solidFill>
          <a:latin typeface="Arial" pitchFamily="34" charset="0"/>
          <a:ea typeface="ヒラギノ角ゴ Pro W3" pitchFamily="-109" charset="-128"/>
          <a:cs typeface="Arial" pitchFamily="34" charset="0"/>
        </a:defRPr>
      </a:lvl1pPr>
      <a:lvl2pPr marL="557213" indent="-214313" algn="l" defTabSz="342900" rtl="0" eaLnBrk="1" fontAlgn="base" hangingPunct="1">
        <a:spcBef>
          <a:spcPts val="800"/>
        </a:spcBef>
        <a:spcAft>
          <a:spcPct val="0"/>
        </a:spcAft>
        <a:buClr>
          <a:schemeClr val="tx2"/>
        </a:buClr>
        <a:buFont typeface="Arial" pitchFamily="34" charset="0"/>
        <a:buChar char="•"/>
        <a:defRPr sz="2000" kern="1200">
          <a:solidFill>
            <a:srgbClr val="003366"/>
          </a:solidFill>
          <a:latin typeface="Arial" pitchFamily="34" charset="0"/>
          <a:ea typeface="ヒラギノ角ゴ Pro W3" pitchFamily="-109" charset="-128"/>
          <a:cs typeface="Arial" pitchFamily="34" charset="0"/>
        </a:defRPr>
      </a:lvl2pPr>
      <a:lvl3pPr marL="857250" indent="-171450" algn="l" defTabSz="342900" rtl="0" eaLnBrk="1" fontAlgn="base" hangingPunct="1">
        <a:spcBef>
          <a:spcPts val="800"/>
        </a:spcBef>
        <a:spcAft>
          <a:spcPct val="0"/>
        </a:spcAft>
        <a:buClr>
          <a:schemeClr val="tx2"/>
        </a:buClr>
        <a:buFont typeface="Arial" pitchFamily="34" charset="0"/>
        <a:buChar char="•"/>
        <a:defRPr sz="1800" kern="1200">
          <a:solidFill>
            <a:srgbClr val="003366"/>
          </a:solidFill>
          <a:latin typeface="Arial" pitchFamily="34" charset="0"/>
          <a:ea typeface="ヒラギノ角ゴ Pro W3" pitchFamily="-109" charset="-128"/>
          <a:cs typeface="Arial" pitchFamily="34" charset="0"/>
        </a:defRPr>
      </a:lvl3pPr>
      <a:lvl4pPr marL="12001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4pPr>
      <a:lvl5pPr marL="15430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1">
          <p15:clr>
            <a:srgbClr val="F26B43"/>
          </p15:clr>
        </p15:guide>
        <p15:guide id="2" pos="7099">
          <p15:clr>
            <a:srgbClr val="F26B43"/>
          </p15:clr>
        </p15:guide>
        <p15:guide id="3" orient="horz" pos="576">
          <p15:clr>
            <a:srgbClr val="F26B43"/>
          </p15:clr>
        </p15:guide>
        <p15:guide id="4" orient="horz" pos="867">
          <p15:clr>
            <a:srgbClr val="F26B43"/>
          </p15:clr>
        </p15:guide>
        <p15:guide id="5" orient="horz" pos="3737">
          <p15:clr>
            <a:srgbClr val="F26B43"/>
          </p15:clr>
        </p15:guide>
        <p15:guide id="6" pos="3999">
          <p15:clr>
            <a:srgbClr val="F26B43"/>
          </p15:clr>
        </p15:guide>
        <p15:guide id="7" pos="3681">
          <p15:clr>
            <a:srgbClr val="F26B43"/>
          </p15:clr>
        </p15:guide>
        <p15:guide id="8" orient="horz" pos="4030">
          <p15:clr>
            <a:srgbClr val="F26B43"/>
          </p15:clr>
        </p15:guide>
        <p15:guide id="9" pos="5548">
          <p15:clr>
            <a:srgbClr val="F26B43"/>
          </p15:clr>
        </p15:guide>
        <p15:guide id="10" pos="582">
          <p15:clr>
            <a:srgbClr val="F26B43"/>
          </p15:clr>
        </p15:guide>
        <p15:guide id="11" pos="738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Herospace"/>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78" y="5940000"/>
            <a:ext cx="12240008" cy="918000"/>
          </a:xfrm>
          <a:prstGeom prst="rect">
            <a:avLst/>
          </a:prstGeom>
        </p:spPr>
      </p:pic>
      <p:sp>
        <p:nvSpPr>
          <p:cNvPr id="4" name="Slide Number Placeholder"/>
          <p:cNvSpPr>
            <a:spLocks noGrp="1"/>
          </p:cNvSpPr>
          <p:nvPr>
            <p:ph type="sldNum" sz="quarter" idx="4"/>
          </p:nvPr>
        </p:nvSpPr>
        <p:spPr>
          <a:xfrm>
            <a:off x="11344275" y="6210980"/>
            <a:ext cx="385763" cy="365125"/>
          </a:xfrm>
          <a:prstGeom prst="rect">
            <a:avLst/>
          </a:prstGeom>
        </p:spPr>
        <p:txBody>
          <a:bodyPr vert="horz" lIns="36000" tIns="45720" rIns="0" bIns="45720" rtlCol="0" anchor="ctr"/>
          <a:lstStyle>
            <a:lvl1pPr algn="r">
              <a:defRPr sz="1200">
                <a:solidFill>
                  <a:schemeClr val="accent1"/>
                </a:solidFill>
              </a:defRPr>
            </a:lvl1pPr>
          </a:lstStyle>
          <a:p>
            <a:fld id="{CDFD8C83-81C1-4276-B7A6-9AAEA0DC8ADB}" type="slidenum">
              <a:rPr lang="nl-NL" smtClean="0"/>
              <a:pPr/>
              <a:t>‹nr.›</a:t>
            </a:fld>
            <a:endParaRPr lang="nl-NL" dirty="0"/>
          </a:p>
        </p:txBody>
      </p:sp>
      <p:sp>
        <p:nvSpPr>
          <p:cNvPr id="2" name="Date Placeholder"/>
          <p:cNvSpPr>
            <a:spLocks noGrp="1"/>
          </p:cNvSpPr>
          <p:nvPr>
            <p:ph type="dt" sz="half" idx="2"/>
          </p:nvPr>
        </p:nvSpPr>
        <p:spPr>
          <a:xfrm>
            <a:off x="8816975" y="6210981"/>
            <a:ext cx="2452688" cy="365125"/>
          </a:xfrm>
          <a:prstGeom prst="rect">
            <a:avLst/>
          </a:prstGeom>
          <a:blipFill rotWithShape="1">
            <a:blip r:embed="rId12"/>
            <a:stretch>
              <a:fillRect/>
            </a:stretch>
          </a:blipFill>
        </p:spPr>
        <p:txBody>
          <a:bodyPr vert="horz" lIns="91440" tIns="45720" rIns="91440" bIns="45720" rtlCol="0" anchor="ctr"/>
          <a:lstStyle>
            <a:lvl1pPr algn="l">
              <a:defRPr sz="1200">
                <a:solidFill>
                  <a:schemeClr val="accent1"/>
                </a:solidFill>
              </a:defRPr>
            </a:lvl1pPr>
          </a:lstStyle>
          <a:p>
            <a:endParaRPr lang="nl-NL" dirty="0"/>
          </a:p>
        </p:txBody>
      </p:sp>
      <p:sp>
        <p:nvSpPr>
          <p:cNvPr id="3" name="Footer Placeholder"/>
          <p:cNvSpPr>
            <a:spLocks noGrp="1"/>
          </p:cNvSpPr>
          <p:nvPr>
            <p:ph type="ftr" sz="quarter" idx="3"/>
          </p:nvPr>
        </p:nvSpPr>
        <p:spPr>
          <a:xfrm>
            <a:off x="6361113" y="6210981"/>
            <a:ext cx="2459037" cy="365125"/>
          </a:xfrm>
          <a:prstGeom prst="rect">
            <a:avLst/>
          </a:prstGeom>
          <a:blipFill rotWithShape="1">
            <a:blip r:embed="rId13"/>
            <a:stretch>
              <a:fillRect/>
            </a:stretch>
          </a:blipFill>
        </p:spPr>
        <p:txBody>
          <a:bodyPr vert="horz" lIns="108000" tIns="45720" rIns="91440" bIns="45720" rtlCol="0" anchor="ctr"/>
          <a:lstStyle>
            <a:lvl1pPr algn="r">
              <a:defRPr sz="1200">
                <a:solidFill>
                  <a:schemeClr val="accent1"/>
                </a:solidFill>
              </a:defRPr>
            </a:lvl1pPr>
          </a:lstStyle>
          <a:p>
            <a:endParaRPr lang="nl-NL" dirty="0"/>
          </a:p>
        </p:txBody>
      </p:sp>
      <p:sp>
        <p:nvSpPr>
          <p:cNvPr id="8" name="Text Placeholder"/>
          <p:cNvSpPr>
            <a:spLocks noGrp="1"/>
          </p:cNvSpPr>
          <p:nvPr>
            <p:ph type="body" idx="1"/>
          </p:nvPr>
        </p:nvSpPr>
        <p:spPr>
          <a:xfrm>
            <a:off x="923925" y="1376363"/>
            <a:ext cx="10345737" cy="4554000"/>
          </a:xfrm>
          <a:prstGeom prst="rect">
            <a:avLst/>
          </a:prstGeom>
        </p:spPr>
        <p:txBody>
          <a:bodyPr vert="horz" lIns="93600" tIns="0" rIns="9360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26" name="Title Placeholder"/>
          <p:cNvSpPr>
            <a:spLocks noGrp="1"/>
          </p:cNvSpPr>
          <p:nvPr>
            <p:ph type="title"/>
          </p:nvPr>
        </p:nvSpPr>
        <p:spPr bwMode="auto">
          <a:xfrm>
            <a:off x="923925" y="0"/>
            <a:ext cx="10345739" cy="864000"/>
          </a:xfrm>
          <a:prstGeom prst="rect">
            <a:avLst/>
          </a:prstGeom>
          <a:noFill/>
          <a:ln w="9525">
            <a:noFill/>
            <a:miter lim="800000"/>
            <a:headEnd/>
            <a:tailEnd/>
          </a:ln>
        </p:spPr>
        <p:txBody>
          <a:bodyPr vert="horz" wrap="square" lIns="72000" tIns="0" rIns="7200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6276223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hdr="0" ftr="0" dt="0"/>
  <p:txStyles>
    <p:titleStyle>
      <a:lvl1pPr algn="l" defTabSz="342900" rtl="0" eaLnBrk="1" fontAlgn="base" hangingPunct="1">
        <a:lnSpc>
          <a:spcPct val="90000"/>
        </a:lnSpc>
        <a:spcBef>
          <a:spcPct val="0"/>
        </a:spcBef>
        <a:spcAft>
          <a:spcPct val="0"/>
        </a:spcAft>
        <a:defRPr sz="3200" kern="1200">
          <a:solidFill>
            <a:schemeClr val="bg1"/>
          </a:solidFill>
          <a:latin typeface="Arial" pitchFamily="34" charset="0"/>
          <a:ea typeface="ヒラギノ角ゴ Pro W3" pitchFamily="-109" charset="-128"/>
          <a:cs typeface="Arial" pitchFamily="34" charset="0"/>
        </a:defRPr>
      </a:lvl1pPr>
      <a:lvl2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2pPr>
      <a:lvl3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3pPr>
      <a:lvl4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4pPr>
      <a:lvl5pPr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cs typeface="ScalaSans" pitchFamily="34" charset="0"/>
        </a:defRPr>
      </a:lvl5pPr>
      <a:lvl6pPr marL="3429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6pPr>
      <a:lvl7pPr marL="6858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7pPr>
      <a:lvl8pPr marL="10287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8pPr>
      <a:lvl9pPr marL="1371600" algn="l" defTabSz="342900" rtl="0" eaLnBrk="1" fontAlgn="base" hangingPunct="1">
        <a:spcBef>
          <a:spcPct val="0"/>
        </a:spcBef>
        <a:spcAft>
          <a:spcPct val="0"/>
        </a:spcAft>
        <a:defRPr sz="3300">
          <a:solidFill>
            <a:schemeClr val="tx1"/>
          </a:solidFill>
          <a:latin typeface="ScalaSans" pitchFamily="-109" charset="0"/>
          <a:ea typeface="ヒラギノ角ゴ Pro W3" pitchFamily="-109" charset="-128"/>
        </a:defRPr>
      </a:lvl9pPr>
    </p:titleStyle>
    <p:bodyStyle>
      <a:lvl1pPr marL="257175" indent="-257175" algn="l" defTabSz="342900" rtl="0" eaLnBrk="1" fontAlgn="base" hangingPunct="1">
        <a:spcBef>
          <a:spcPts val="800"/>
        </a:spcBef>
        <a:spcAft>
          <a:spcPct val="0"/>
        </a:spcAft>
        <a:buClr>
          <a:schemeClr val="tx2"/>
        </a:buClr>
        <a:buFont typeface="Arial" pitchFamily="34" charset="0"/>
        <a:buChar char="•"/>
        <a:defRPr sz="2400" kern="1200">
          <a:solidFill>
            <a:srgbClr val="003366"/>
          </a:solidFill>
          <a:latin typeface="Arial" pitchFamily="34" charset="0"/>
          <a:ea typeface="ヒラギノ角ゴ Pro W3" pitchFamily="-109" charset="-128"/>
          <a:cs typeface="Arial" pitchFamily="34" charset="0"/>
        </a:defRPr>
      </a:lvl1pPr>
      <a:lvl2pPr marL="557213" indent="-214313" algn="l" defTabSz="342900" rtl="0" eaLnBrk="1" fontAlgn="base" hangingPunct="1">
        <a:spcBef>
          <a:spcPts val="800"/>
        </a:spcBef>
        <a:spcAft>
          <a:spcPct val="0"/>
        </a:spcAft>
        <a:buClr>
          <a:schemeClr val="tx2"/>
        </a:buClr>
        <a:buFont typeface="Arial" pitchFamily="34" charset="0"/>
        <a:buChar char="•"/>
        <a:defRPr sz="2000" kern="1200">
          <a:solidFill>
            <a:srgbClr val="003366"/>
          </a:solidFill>
          <a:latin typeface="Arial" pitchFamily="34" charset="0"/>
          <a:ea typeface="ヒラギノ角ゴ Pro W3" pitchFamily="-109" charset="-128"/>
          <a:cs typeface="Arial" pitchFamily="34" charset="0"/>
        </a:defRPr>
      </a:lvl2pPr>
      <a:lvl3pPr marL="857250" indent="-171450" algn="l" defTabSz="342900" rtl="0" eaLnBrk="1" fontAlgn="base" hangingPunct="1">
        <a:spcBef>
          <a:spcPts val="800"/>
        </a:spcBef>
        <a:spcAft>
          <a:spcPct val="0"/>
        </a:spcAft>
        <a:buClr>
          <a:schemeClr val="tx2"/>
        </a:buClr>
        <a:buFont typeface="Arial" pitchFamily="34" charset="0"/>
        <a:buChar char="•"/>
        <a:defRPr sz="1800" kern="1200">
          <a:solidFill>
            <a:srgbClr val="003366"/>
          </a:solidFill>
          <a:latin typeface="Arial" pitchFamily="34" charset="0"/>
          <a:ea typeface="ヒラギノ角ゴ Pro W3" pitchFamily="-109" charset="-128"/>
          <a:cs typeface="Arial" pitchFamily="34" charset="0"/>
        </a:defRPr>
      </a:lvl3pPr>
      <a:lvl4pPr marL="12001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4pPr>
      <a:lvl5pPr marL="1543050" indent="-171450" algn="l" defTabSz="342900" rtl="0" eaLnBrk="1" fontAlgn="base" hangingPunct="1">
        <a:spcBef>
          <a:spcPts val="800"/>
        </a:spcBef>
        <a:spcAft>
          <a:spcPct val="0"/>
        </a:spcAft>
        <a:buClr>
          <a:schemeClr val="tx2"/>
        </a:buClr>
        <a:buFont typeface="Arial" pitchFamily="34" charset="0"/>
        <a:buChar char="»"/>
        <a:defRPr sz="1600" kern="1200">
          <a:solidFill>
            <a:srgbClr val="003366"/>
          </a:solidFill>
          <a:latin typeface="ScalaSans"/>
          <a:ea typeface="ヒラギノ角ゴ Pro W3" pitchFamily="-109" charset="-128"/>
          <a:cs typeface="Scala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1">
          <p15:clr>
            <a:srgbClr val="F26B43"/>
          </p15:clr>
        </p15:guide>
        <p15:guide id="2" pos="7099">
          <p15:clr>
            <a:srgbClr val="F26B43"/>
          </p15:clr>
        </p15:guide>
        <p15:guide id="3" orient="horz" pos="576">
          <p15:clr>
            <a:srgbClr val="F26B43"/>
          </p15:clr>
        </p15:guide>
        <p15:guide id="4" orient="horz" pos="867">
          <p15:clr>
            <a:srgbClr val="F26B43"/>
          </p15:clr>
        </p15:guide>
        <p15:guide id="5" orient="horz" pos="3744">
          <p15:clr>
            <a:srgbClr val="F26B43"/>
          </p15:clr>
        </p15:guide>
        <p15:guide id="6" pos="3999">
          <p15:clr>
            <a:srgbClr val="F26B43"/>
          </p15:clr>
        </p15:guide>
        <p15:guide id="7" pos="3681">
          <p15:clr>
            <a:srgbClr val="F26B43"/>
          </p15:clr>
        </p15:guide>
        <p15:guide id="8" orient="horz" pos="4030">
          <p15:clr>
            <a:srgbClr val="F26B43"/>
          </p15:clr>
        </p15:guide>
        <p15:guide id="9" pos="5548">
          <p15:clr>
            <a:srgbClr val="F26B43"/>
          </p15:clr>
        </p15:guide>
        <p15:guide id="10" pos="582">
          <p15:clr>
            <a:srgbClr val="F26B43"/>
          </p15:clr>
        </p15:guide>
        <p15:guide id="11" pos="738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40464" y="2564910"/>
            <a:ext cx="5489574" cy="284163"/>
          </a:xfrm>
        </p:spPr>
        <p:txBody>
          <a:bodyPr/>
          <a:lstStyle/>
          <a:p>
            <a:r>
              <a:rPr lang="en-US" sz="1600" dirty="0"/>
              <a:t>July 2, 2021</a:t>
            </a:r>
            <a:endParaRPr lang="nl-NL" sz="1600" dirty="0"/>
          </a:p>
        </p:txBody>
      </p:sp>
      <p:sp>
        <p:nvSpPr>
          <p:cNvPr id="2" name="Title 1"/>
          <p:cNvSpPr>
            <a:spLocks noGrp="1"/>
          </p:cNvSpPr>
          <p:nvPr>
            <p:ph type="ctrTitle"/>
          </p:nvPr>
        </p:nvSpPr>
        <p:spPr>
          <a:xfrm>
            <a:off x="5700409" y="1376363"/>
            <a:ext cx="6029629" cy="1544638"/>
          </a:xfrm>
        </p:spPr>
        <p:txBody>
          <a:bodyPr>
            <a:normAutofit/>
          </a:bodyPr>
          <a:lstStyle/>
          <a:p>
            <a:r>
              <a:rPr lang="en-US" sz="2800" dirty="0"/>
              <a:t>Deliberation Table Educational Development</a:t>
            </a:r>
            <a:endParaRPr lang="nl-NL" sz="2800" dirty="0"/>
          </a:p>
        </p:txBody>
      </p:sp>
    </p:spTree>
    <p:extLst>
      <p:ext uri="{BB962C8B-B14F-4D97-AF65-F5344CB8AC3E}">
        <p14:creationId xmlns:p14="http://schemas.microsoft.com/office/powerpoint/2010/main" val="305820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7"/>
          </p:nvPr>
        </p:nvSpPr>
        <p:spPr/>
        <p:txBody>
          <a:bodyPr/>
          <a:lstStyle/>
          <a:p>
            <a:fld id="{CDFD8C83-81C1-4276-B7A6-9AAEA0DC8ADB}" type="slidenum">
              <a:rPr lang="nl-NL" smtClean="0"/>
              <a:pPr/>
              <a:t>2</a:t>
            </a:fld>
            <a:endParaRPr lang="nl-NL"/>
          </a:p>
        </p:txBody>
      </p:sp>
      <p:sp>
        <p:nvSpPr>
          <p:cNvPr id="3" name="Content Placeholder 2"/>
          <p:cNvSpPr>
            <a:spLocks noGrp="1"/>
          </p:cNvSpPr>
          <p:nvPr>
            <p:ph sz="quarter" idx="14"/>
          </p:nvPr>
        </p:nvSpPr>
        <p:spPr/>
        <p:txBody>
          <a:bodyPr/>
          <a:lstStyle/>
          <a:p>
            <a:r>
              <a:rPr lang="en-US" dirty="0"/>
              <a:t>Jorna Leenheer (</a:t>
            </a:r>
            <a:r>
              <a:rPr lang="en-US" dirty="0" err="1"/>
              <a:t>TiSEM</a:t>
            </a:r>
            <a:r>
              <a:rPr lang="en-US" dirty="0"/>
              <a:t>)</a:t>
            </a:r>
          </a:p>
          <a:p>
            <a:r>
              <a:rPr lang="en-US" dirty="0"/>
              <a:t>Sander Bax (TSHD)</a:t>
            </a:r>
          </a:p>
          <a:p>
            <a:r>
              <a:rPr lang="en-US" dirty="0"/>
              <a:t>Tim de Leeuw (TIAS)</a:t>
            </a:r>
          </a:p>
          <a:p>
            <a:r>
              <a:rPr lang="en-US" dirty="0"/>
              <a:t>Jocelyn Manderveld (</a:t>
            </a:r>
            <a:r>
              <a:rPr lang="en-US" dirty="0" err="1"/>
              <a:t>EDUiLAB</a:t>
            </a:r>
            <a:r>
              <a:rPr lang="en-US" dirty="0"/>
              <a:t>)</a:t>
            </a:r>
          </a:p>
          <a:p>
            <a:r>
              <a:rPr lang="en-US" dirty="0"/>
              <a:t>Paul van der Gun (student)</a:t>
            </a:r>
          </a:p>
          <a:p>
            <a:r>
              <a:rPr lang="en-US" dirty="0"/>
              <a:t>Inge van Rijt  (</a:t>
            </a:r>
            <a:r>
              <a:rPr lang="en-US" dirty="0" err="1"/>
              <a:t>TiSEM</a:t>
            </a:r>
            <a:r>
              <a:rPr lang="en-US" dirty="0"/>
              <a:t>)</a:t>
            </a:r>
          </a:p>
          <a:p>
            <a:r>
              <a:rPr lang="en-US" dirty="0"/>
              <a:t>Ian Sumner (TLS)</a:t>
            </a:r>
          </a:p>
          <a:p>
            <a:r>
              <a:rPr lang="en-US" dirty="0"/>
              <a:t>Hein Coppes (AS)</a:t>
            </a:r>
          </a:p>
        </p:txBody>
      </p:sp>
      <p:sp>
        <p:nvSpPr>
          <p:cNvPr id="4" name="Content Placeholder 3"/>
          <p:cNvSpPr>
            <a:spLocks noGrp="1"/>
          </p:cNvSpPr>
          <p:nvPr>
            <p:ph sz="quarter" idx="13"/>
          </p:nvPr>
        </p:nvSpPr>
        <p:spPr/>
        <p:txBody>
          <a:bodyPr/>
          <a:lstStyle/>
          <a:p>
            <a:r>
              <a:rPr lang="en-US" dirty="0" err="1"/>
              <a:t>Sabita</a:t>
            </a:r>
            <a:r>
              <a:rPr lang="en-US" dirty="0"/>
              <a:t> Soedamah-Muthu (TSB)</a:t>
            </a:r>
          </a:p>
          <a:p>
            <a:r>
              <a:rPr lang="en-US" dirty="0"/>
              <a:t>Jolanda Bachrach (AS)</a:t>
            </a:r>
          </a:p>
          <a:p>
            <a:r>
              <a:rPr lang="en-US" dirty="0"/>
              <a:t>Hannes Datta (</a:t>
            </a:r>
            <a:r>
              <a:rPr lang="en-US" dirty="0" err="1"/>
              <a:t>TiSEM</a:t>
            </a:r>
            <a:r>
              <a:rPr lang="en-US" dirty="0"/>
              <a:t>)</a:t>
            </a:r>
          </a:p>
          <a:p>
            <a:r>
              <a:rPr lang="en-US" dirty="0"/>
              <a:t>Hans Gielen (AS)</a:t>
            </a:r>
          </a:p>
          <a:p>
            <a:r>
              <a:rPr lang="en-US" dirty="0"/>
              <a:t>Samuel Goyvaerts (TST)</a:t>
            </a:r>
          </a:p>
          <a:p>
            <a:r>
              <a:rPr lang="en-US" dirty="0" err="1"/>
              <a:t>Wouter</a:t>
            </a:r>
            <a:r>
              <a:rPr lang="en-US" dirty="0"/>
              <a:t> Jansen (student)</a:t>
            </a:r>
          </a:p>
          <a:p>
            <a:r>
              <a:rPr lang="en-US" dirty="0" err="1"/>
              <a:t>Tjits</a:t>
            </a:r>
            <a:r>
              <a:rPr lang="en-US" dirty="0"/>
              <a:t> Roselaar (AS/Language Center)</a:t>
            </a: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30641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F51A691-8057-4D68-BABD-1CBE598503B2}"/>
              </a:ext>
            </a:extLst>
          </p:cNvPr>
          <p:cNvSpPr>
            <a:spLocks noGrp="1"/>
          </p:cNvSpPr>
          <p:nvPr>
            <p:ph type="sldNum" sz="quarter" idx="16"/>
          </p:nvPr>
        </p:nvSpPr>
        <p:spPr/>
        <p:txBody>
          <a:bodyPr/>
          <a:lstStyle/>
          <a:p>
            <a:fld id="{CDFD8C83-81C1-4276-B7A6-9AAEA0DC8ADB}" type="slidenum">
              <a:rPr lang="nl-NL" smtClean="0"/>
              <a:pPr/>
              <a:t>3</a:t>
            </a:fld>
            <a:endParaRPr lang="nl-NL" dirty="0"/>
          </a:p>
        </p:txBody>
      </p:sp>
      <p:sp>
        <p:nvSpPr>
          <p:cNvPr id="4" name="Titel 3">
            <a:extLst>
              <a:ext uri="{FF2B5EF4-FFF2-40B4-BE49-F238E27FC236}">
                <a16:creationId xmlns:a16="http://schemas.microsoft.com/office/drawing/2014/main" id="{085EBB47-DF9F-491D-8FB2-88CCDEBC8B73}"/>
              </a:ext>
            </a:extLst>
          </p:cNvPr>
          <p:cNvSpPr>
            <a:spLocks noGrp="1"/>
          </p:cNvSpPr>
          <p:nvPr>
            <p:ph type="title"/>
          </p:nvPr>
        </p:nvSpPr>
        <p:spPr/>
        <p:txBody>
          <a:bodyPr/>
          <a:lstStyle/>
          <a:p>
            <a:r>
              <a:rPr lang="nl-NL" dirty="0" err="1"/>
              <a:t>Educational</a:t>
            </a:r>
            <a:r>
              <a:rPr lang="nl-NL" dirty="0"/>
              <a:t> </a:t>
            </a:r>
            <a:r>
              <a:rPr lang="nl-NL" dirty="0" err="1"/>
              <a:t>Vision</a:t>
            </a:r>
            <a:endParaRPr lang="nl-NL" dirty="0"/>
          </a:p>
        </p:txBody>
      </p:sp>
      <p:sp>
        <p:nvSpPr>
          <p:cNvPr id="3" name="Tijdelijke aanduiding voor inhoud 2">
            <a:extLst>
              <a:ext uri="{FF2B5EF4-FFF2-40B4-BE49-F238E27FC236}">
                <a16:creationId xmlns:a16="http://schemas.microsoft.com/office/drawing/2014/main" id="{C8D0783F-2D60-4063-9567-43EE917CFE5B}"/>
              </a:ext>
            </a:extLst>
          </p:cNvPr>
          <p:cNvSpPr>
            <a:spLocks noGrp="1"/>
          </p:cNvSpPr>
          <p:nvPr>
            <p:ph sz="quarter" idx="13"/>
          </p:nvPr>
        </p:nvSpPr>
        <p:spPr/>
        <p:txBody>
          <a:bodyPr>
            <a:normAutofit/>
          </a:bodyPr>
          <a:lstStyle/>
          <a:p>
            <a:r>
              <a:rPr lang="en-US" dirty="0"/>
              <a:t>Educational vision</a:t>
            </a:r>
          </a:p>
          <a:p>
            <a:r>
              <a:rPr lang="en-US" dirty="0"/>
              <a:t>Educational Portfolio</a:t>
            </a:r>
          </a:p>
          <a:p>
            <a:r>
              <a:rPr lang="nl-NL" dirty="0" err="1"/>
              <a:t>Blended</a:t>
            </a:r>
            <a:r>
              <a:rPr lang="nl-NL" dirty="0"/>
              <a:t> Learning</a:t>
            </a:r>
          </a:p>
          <a:p>
            <a:r>
              <a:rPr lang="nl-NL" dirty="0"/>
              <a:t>Teaching </a:t>
            </a:r>
            <a:r>
              <a:rPr lang="nl-NL" dirty="0" err="1"/>
              <a:t>staff</a:t>
            </a:r>
            <a:endParaRPr lang="nl-NL" dirty="0"/>
          </a:p>
          <a:p>
            <a:r>
              <a:rPr lang="nl-NL" dirty="0"/>
              <a:t>10 </a:t>
            </a:r>
            <a:r>
              <a:rPr lang="nl-NL" dirty="0" err="1"/>
              <a:t>recommendations</a:t>
            </a:r>
            <a:endParaRPr lang="en-US" dirty="0"/>
          </a:p>
          <a:p>
            <a:pPr marL="0" indent="0">
              <a:buNone/>
            </a:pPr>
            <a:endParaRPr lang="en-US" dirty="0"/>
          </a:p>
          <a:p>
            <a:endParaRPr lang="en-US" dirty="0"/>
          </a:p>
        </p:txBody>
      </p:sp>
      <p:pic>
        <p:nvPicPr>
          <p:cNvPr id="2054" name="Picture 6" descr="BSc Psychology | Tilburg University">
            <a:extLst>
              <a:ext uri="{FF2B5EF4-FFF2-40B4-BE49-F238E27FC236}">
                <a16:creationId xmlns:a16="http://schemas.microsoft.com/office/drawing/2014/main" id="{0E09C235-90C6-439C-A1E8-393DB70C1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853" y="2919898"/>
            <a:ext cx="7501147" cy="393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47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F51A691-8057-4D68-BABD-1CBE598503B2}"/>
              </a:ext>
            </a:extLst>
          </p:cNvPr>
          <p:cNvSpPr>
            <a:spLocks noGrp="1"/>
          </p:cNvSpPr>
          <p:nvPr>
            <p:ph type="sldNum" sz="quarter" idx="16"/>
          </p:nvPr>
        </p:nvSpPr>
        <p:spPr/>
        <p:txBody>
          <a:bodyPr/>
          <a:lstStyle/>
          <a:p>
            <a:fld id="{CDFD8C83-81C1-4276-B7A6-9AAEA0DC8ADB}" type="slidenum">
              <a:rPr lang="nl-NL" smtClean="0"/>
              <a:pPr/>
              <a:t>4</a:t>
            </a:fld>
            <a:endParaRPr lang="nl-NL" dirty="0"/>
          </a:p>
        </p:txBody>
      </p:sp>
      <p:sp>
        <p:nvSpPr>
          <p:cNvPr id="4" name="Titel 3">
            <a:extLst>
              <a:ext uri="{FF2B5EF4-FFF2-40B4-BE49-F238E27FC236}">
                <a16:creationId xmlns:a16="http://schemas.microsoft.com/office/drawing/2014/main" id="{085EBB47-DF9F-491D-8FB2-88CCDEBC8B73}"/>
              </a:ext>
            </a:extLst>
          </p:cNvPr>
          <p:cNvSpPr>
            <a:spLocks noGrp="1"/>
          </p:cNvSpPr>
          <p:nvPr>
            <p:ph type="title"/>
          </p:nvPr>
        </p:nvSpPr>
        <p:spPr/>
        <p:txBody>
          <a:bodyPr/>
          <a:lstStyle/>
          <a:p>
            <a:r>
              <a:rPr lang="nl-NL" dirty="0" err="1"/>
              <a:t>Educational</a:t>
            </a:r>
            <a:r>
              <a:rPr lang="nl-NL" dirty="0"/>
              <a:t> </a:t>
            </a:r>
            <a:r>
              <a:rPr lang="nl-NL" dirty="0" err="1"/>
              <a:t>Vision</a:t>
            </a:r>
            <a:endParaRPr lang="nl-NL" dirty="0"/>
          </a:p>
        </p:txBody>
      </p:sp>
      <p:pic>
        <p:nvPicPr>
          <p:cNvPr id="1026" name="Picture 2" descr="Career Portal for students, alumni, and organizations | Tilburg University">
            <a:extLst>
              <a:ext uri="{FF2B5EF4-FFF2-40B4-BE49-F238E27FC236}">
                <a16:creationId xmlns:a16="http://schemas.microsoft.com/office/drawing/2014/main" id="{18C2F320-59C2-4854-ACE0-AC0FCE69B9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060" y="4292353"/>
            <a:ext cx="7696940" cy="2565647"/>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8D0783F-2D60-4063-9567-43EE917CFE5B}"/>
              </a:ext>
            </a:extLst>
          </p:cNvPr>
          <p:cNvSpPr>
            <a:spLocks noGrp="1"/>
          </p:cNvSpPr>
          <p:nvPr>
            <p:ph sz="quarter" idx="13"/>
          </p:nvPr>
        </p:nvSpPr>
        <p:spPr/>
        <p:txBody>
          <a:bodyPr>
            <a:normAutofit/>
          </a:bodyPr>
          <a:lstStyle/>
          <a:p>
            <a:pPr marL="0" indent="0">
              <a:buNone/>
            </a:pPr>
            <a:r>
              <a:rPr lang="en-US" dirty="0"/>
              <a:t>‘Tilburg University provides students a place to flourish, both academically and personally; an inclusive and diverse community that encourages students to ponder and discuss the challenges that face them, as well as society at large. In doing so, we challenge students to be curious, proactive and critical in the pursuit of new knowledge and skills that will enable them to discover and nurture their talents and passions, whilst at the same time striving towards attaining a healthy balance between study and other activities.’</a:t>
            </a:r>
          </a:p>
          <a:p>
            <a:endParaRPr lang="en-US" dirty="0"/>
          </a:p>
        </p:txBody>
      </p:sp>
    </p:spTree>
    <p:extLst>
      <p:ext uri="{BB962C8B-B14F-4D97-AF65-F5344CB8AC3E}">
        <p14:creationId xmlns:p14="http://schemas.microsoft.com/office/powerpoint/2010/main" val="1938773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70E63D1-42D7-41A0-AAA6-1B0FF03C1C51}"/>
              </a:ext>
            </a:extLst>
          </p:cNvPr>
          <p:cNvSpPr>
            <a:spLocks noGrp="1"/>
          </p:cNvSpPr>
          <p:nvPr>
            <p:ph type="sldNum" sz="quarter" idx="17"/>
          </p:nvPr>
        </p:nvSpPr>
        <p:spPr>
          <a:xfrm>
            <a:off x="11344275" y="6210980"/>
            <a:ext cx="385763" cy="365125"/>
          </a:xfrm>
        </p:spPr>
        <p:txBody>
          <a:bodyPr anchor="ctr">
            <a:normAutofit/>
          </a:bodyPr>
          <a:lstStyle/>
          <a:p>
            <a:pPr>
              <a:spcAft>
                <a:spcPts val="600"/>
              </a:spcAft>
            </a:pPr>
            <a:fld id="{CDFD8C83-81C1-4276-B7A6-9AAEA0DC8ADB}" type="slidenum">
              <a:rPr lang="nl-NL" smtClean="0"/>
              <a:pPr>
                <a:spcAft>
                  <a:spcPts val="600"/>
                </a:spcAft>
              </a:pPr>
              <a:t>5</a:t>
            </a:fld>
            <a:endParaRPr lang="nl-NL"/>
          </a:p>
        </p:txBody>
      </p:sp>
      <p:sp>
        <p:nvSpPr>
          <p:cNvPr id="3" name="Tijdelijke aanduiding voor inhoud 2">
            <a:extLst>
              <a:ext uri="{FF2B5EF4-FFF2-40B4-BE49-F238E27FC236}">
                <a16:creationId xmlns:a16="http://schemas.microsoft.com/office/drawing/2014/main" id="{C8E56714-5E78-4817-8A84-BB5E1102A8F3}"/>
              </a:ext>
            </a:extLst>
          </p:cNvPr>
          <p:cNvSpPr>
            <a:spLocks noGrp="1"/>
          </p:cNvSpPr>
          <p:nvPr>
            <p:ph sz="quarter" idx="14"/>
          </p:nvPr>
        </p:nvSpPr>
        <p:spPr>
          <a:xfrm>
            <a:off x="6348413" y="1376363"/>
            <a:ext cx="4921250" cy="4554000"/>
          </a:xfrm>
        </p:spPr>
        <p:txBody>
          <a:bodyPr>
            <a:normAutofit/>
          </a:bodyPr>
          <a:lstStyle/>
          <a:p>
            <a:pPr>
              <a:lnSpc>
                <a:spcPct val="90000"/>
              </a:lnSpc>
            </a:pPr>
            <a:r>
              <a:rPr lang="en-US" sz="2000" dirty="0"/>
              <a:t>“Knowledge, skills and character” (TEP)</a:t>
            </a:r>
          </a:p>
          <a:p>
            <a:pPr>
              <a:lnSpc>
                <a:spcPct val="90000"/>
              </a:lnSpc>
            </a:pPr>
            <a:r>
              <a:rPr lang="en-US" sz="2000" dirty="0"/>
              <a:t>Diverse populations (background, previous education, educational needs)</a:t>
            </a:r>
          </a:p>
          <a:p>
            <a:pPr>
              <a:lnSpc>
                <a:spcPct val="90000"/>
              </a:lnSpc>
            </a:pPr>
            <a:r>
              <a:rPr lang="en-US" sz="2000" dirty="0"/>
              <a:t>Flexibility and choice for students within a clear educational and organizational structure</a:t>
            </a:r>
          </a:p>
          <a:p>
            <a:pPr>
              <a:lnSpc>
                <a:spcPct val="90000"/>
              </a:lnSpc>
            </a:pPr>
            <a:r>
              <a:rPr lang="en-US" sz="2000" dirty="0"/>
              <a:t>Introducing real life cases of “analytical problem-solving“</a:t>
            </a:r>
          </a:p>
          <a:p>
            <a:pPr>
              <a:lnSpc>
                <a:spcPct val="90000"/>
              </a:lnSpc>
            </a:pPr>
            <a:r>
              <a:rPr lang="en-US" sz="2000" dirty="0"/>
              <a:t>Students become enterprising thinkers who help society move forward </a:t>
            </a:r>
          </a:p>
          <a:p>
            <a:pPr lvl="1">
              <a:lnSpc>
                <a:spcPct val="90000"/>
              </a:lnSpc>
            </a:pPr>
            <a:r>
              <a:rPr lang="en-US" sz="1600" dirty="0"/>
              <a:t>Solidarity</a:t>
            </a:r>
          </a:p>
          <a:p>
            <a:pPr lvl="1">
              <a:lnSpc>
                <a:spcPct val="90000"/>
              </a:lnSpc>
            </a:pPr>
            <a:r>
              <a:rPr lang="en-US" sz="1600" dirty="0"/>
              <a:t>Responsibility</a:t>
            </a:r>
          </a:p>
          <a:p>
            <a:pPr lvl="1">
              <a:lnSpc>
                <a:spcPct val="90000"/>
              </a:lnSpc>
            </a:pPr>
            <a:r>
              <a:rPr lang="en-US" sz="1600" dirty="0"/>
              <a:t>Resilience</a:t>
            </a:r>
          </a:p>
          <a:p>
            <a:pPr lvl="1">
              <a:lnSpc>
                <a:spcPct val="90000"/>
              </a:lnSpc>
            </a:pPr>
            <a:r>
              <a:rPr lang="en-US" sz="1600" dirty="0"/>
              <a:t>Empathy</a:t>
            </a:r>
            <a:endParaRPr lang="nl-NL" sz="1600" dirty="0"/>
          </a:p>
        </p:txBody>
      </p:sp>
      <p:pic>
        <p:nvPicPr>
          <p:cNvPr id="2050" name="Picture 2" descr="bol.com | Stoepkrijt - 10cm - 6 kleuren">
            <a:extLst>
              <a:ext uri="{FF2B5EF4-FFF2-40B4-BE49-F238E27FC236}">
                <a16:creationId xmlns:a16="http://schemas.microsoft.com/office/drawing/2014/main" id="{6213FA39-6256-47D9-933B-218429674A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3925" y="2048323"/>
            <a:ext cx="4919664" cy="3210080"/>
          </a:xfrm>
          <a:prstGeom prst="rect">
            <a:avLst/>
          </a:prstGeom>
          <a:solidFill>
            <a:srgbClr val="FFFFFF"/>
          </a:solidFill>
        </p:spPr>
      </p:pic>
      <p:sp>
        <p:nvSpPr>
          <p:cNvPr id="4" name="Titel 3">
            <a:extLst>
              <a:ext uri="{FF2B5EF4-FFF2-40B4-BE49-F238E27FC236}">
                <a16:creationId xmlns:a16="http://schemas.microsoft.com/office/drawing/2014/main" id="{12B791C9-3AC7-4D13-91B1-078DC48F5259}"/>
              </a:ext>
            </a:extLst>
          </p:cNvPr>
          <p:cNvSpPr>
            <a:spLocks noGrp="1"/>
          </p:cNvSpPr>
          <p:nvPr>
            <p:ph type="title"/>
          </p:nvPr>
        </p:nvSpPr>
        <p:spPr>
          <a:xfrm>
            <a:off x="923925" y="0"/>
            <a:ext cx="10345739" cy="864000"/>
          </a:xfrm>
        </p:spPr>
        <p:txBody>
          <a:bodyPr wrap="square" anchor="ctr">
            <a:normAutofit/>
          </a:bodyPr>
          <a:lstStyle/>
          <a:p>
            <a:r>
              <a:rPr lang="nl-NL" dirty="0" err="1"/>
              <a:t>Educational</a:t>
            </a:r>
            <a:r>
              <a:rPr lang="nl-NL" dirty="0"/>
              <a:t> Portfolio</a:t>
            </a:r>
          </a:p>
        </p:txBody>
      </p:sp>
    </p:spTree>
    <p:extLst>
      <p:ext uri="{BB962C8B-B14F-4D97-AF65-F5344CB8AC3E}">
        <p14:creationId xmlns:p14="http://schemas.microsoft.com/office/powerpoint/2010/main" val="2290249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3042CFC-482A-4C90-A684-AD07970DE669}"/>
              </a:ext>
            </a:extLst>
          </p:cNvPr>
          <p:cNvSpPr>
            <a:spLocks noGrp="1"/>
          </p:cNvSpPr>
          <p:nvPr>
            <p:ph type="sldNum" sz="quarter" idx="17"/>
          </p:nvPr>
        </p:nvSpPr>
        <p:spPr>
          <a:xfrm>
            <a:off x="11344275" y="6210980"/>
            <a:ext cx="385763" cy="365125"/>
          </a:xfrm>
        </p:spPr>
        <p:txBody>
          <a:bodyPr anchor="ctr">
            <a:normAutofit/>
          </a:bodyPr>
          <a:lstStyle/>
          <a:p>
            <a:pPr>
              <a:spcAft>
                <a:spcPts val="600"/>
              </a:spcAft>
            </a:pPr>
            <a:fld id="{CDFD8C83-81C1-4276-B7A6-9AAEA0DC8ADB}" type="slidenum">
              <a:rPr lang="nl-NL" smtClean="0"/>
              <a:pPr>
                <a:spcAft>
                  <a:spcPts val="600"/>
                </a:spcAft>
              </a:pPr>
              <a:t>6</a:t>
            </a:fld>
            <a:endParaRPr lang="nl-NL"/>
          </a:p>
        </p:txBody>
      </p:sp>
      <p:pic>
        <p:nvPicPr>
          <p:cNvPr id="3076" name="Picture 4" descr="GoBlendEd! – Het platform voor implementatie van Blended Learning bij jou  op school">
            <a:extLst>
              <a:ext uri="{FF2B5EF4-FFF2-40B4-BE49-F238E27FC236}">
                <a16:creationId xmlns:a16="http://schemas.microsoft.com/office/drawing/2014/main" id="{35793ECE-CDEA-43C4-9557-34F0E34A83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32038" y="1376363"/>
            <a:ext cx="4554000" cy="4554000"/>
          </a:xfrm>
          <a:prstGeom prst="rect">
            <a:avLst/>
          </a:prstGeom>
          <a:solidFill>
            <a:srgbClr val="FFFFFF"/>
          </a:solidFill>
        </p:spPr>
      </p:pic>
      <p:sp>
        <p:nvSpPr>
          <p:cNvPr id="3" name="Tijdelijke aanduiding voor inhoud 2">
            <a:extLst>
              <a:ext uri="{FF2B5EF4-FFF2-40B4-BE49-F238E27FC236}">
                <a16:creationId xmlns:a16="http://schemas.microsoft.com/office/drawing/2014/main" id="{4B903DAF-7112-4D3F-B0A2-2B2DFEE18206}"/>
              </a:ext>
            </a:extLst>
          </p:cNvPr>
          <p:cNvSpPr>
            <a:spLocks noGrp="1"/>
          </p:cNvSpPr>
          <p:nvPr>
            <p:ph sz="quarter" idx="13"/>
          </p:nvPr>
        </p:nvSpPr>
        <p:spPr>
          <a:xfrm>
            <a:off x="923925" y="1376363"/>
            <a:ext cx="4919664" cy="4554000"/>
          </a:xfrm>
        </p:spPr>
        <p:txBody>
          <a:bodyPr>
            <a:normAutofit/>
          </a:bodyPr>
          <a:lstStyle/>
          <a:p>
            <a:r>
              <a:rPr lang="en-US" sz="2200" dirty="0"/>
              <a:t>Further develop blended learning </a:t>
            </a:r>
          </a:p>
          <a:p>
            <a:r>
              <a:rPr lang="en-US" sz="2200" dirty="0"/>
              <a:t>Further develop an effective and goal-directed support infrastructure</a:t>
            </a:r>
          </a:p>
          <a:p>
            <a:pPr lvl="1"/>
            <a:r>
              <a:rPr lang="en-US" sz="1800" dirty="0"/>
              <a:t>Frictionless on-campus and off-campus access to IT-ecosystem</a:t>
            </a:r>
          </a:p>
          <a:p>
            <a:r>
              <a:rPr lang="nl-NL" sz="2200" dirty="0" err="1"/>
              <a:t>Innovative</a:t>
            </a:r>
            <a:r>
              <a:rPr lang="nl-NL" sz="2200" dirty="0"/>
              <a:t> </a:t>
            </a:r>
            <a:r>
              <a:rPr lang="nl-NL" sz="2200" dirty="0" err="1"/>
              <a:t>educational</a:t>
            </a:r>
            <a:r>
              <a:rPr lang="nl-NL" sz="2200" dirty="0"/>
              <a:t> culture</a:t>
            </a:r>
          </a:p>
          <a:p>
            <a:pPr lvl="1"/>
            <a:r>
              <a:rPr lang="en-US" sz="1800" dirty="0"/>
              <a:t>Experimentation on a small scale</a:t>
            </a:r>
          </a:p>
          <a:p>
            <a:pPr lvl="1"/>
            <a:r>
              <a:rPr lang="en-US" sz="1800" dirty="0"/>
              <a:t>Research in and about education</a:t>
            </a:r>
          </a:p>
          <a:p>
            <a:r>
              <a:rPr lang="en-US" sz="2200" dirty="0"/>
              <a:t>Scientific staff and support staff work together</a:t>
            </a:r>
          </a:p>
          <a:p>
            <a:endParaRPr lang="nl-NL" sz="2200" dirty="0"/>
          </a:p>
        </p:txBody>
      </p:sp>
      <p:sp>
        <p:nvSpPr>
          <p:cNvPr id="4" name="Titel 3">
            <a:extLst>
              <a:ext uri="{FF2B5EF4-FFF2-40B4-BE49-F238E27FC236}">
                <a16:creationId xmlns:a16="http://schemas.microsoft.com/office/drawing/2014/main" id="{E1A6B3B3-5635-4D80-89D7-33F17934789B}"/>
              </a:ext>
            </a:extLst>
          </p:cNvPr>
          <p:cNvSpPr>
            <a:spLocks noGrp="1"/>
          </p:cNvSpPr>
          <p:nvPr>
            <p:ph type="title"/>
          </p:nvPr>
        </p:nvSpPr>
        <p:spPr>
          <a:xfrm>
            <a:off x="923925" y="0"/>
            <a:ext cx="10345739" cy="864000"/>
          </a:xfrm>
        </p:spPr>
        <p:txBody>
          <a:bodyPr wrap="square" anchor="ctr">
            <a:normAutofit/>
          </a:bodyPr>
          <a:lstStyle/>
          <a:p>
            <a:r>
              <a:rPr lang="en-US" dirty="0"/>
              <a:t>Blended Learning and support infrastructure</a:t>
            </a:r>
            <a:endParaRPr lang="nl-NL" dirty="0"/>
          </a:p>
        </p:txBody>
      </p:sp>
    </p:spTree>
    <p:extLst>
      <p:ext uri="{BB962C8B-B14F-4D97-AF65-F5344CB8AC3E}">
        <p14:creationId xmlns:p14="http://schemas.microsoft.com/office/powerpoint/2010/main" val="296316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1B53D8F-9A8E-42FC-853C-15DBA811DD09}"/>
              </a:ext>
            </a:extLst>
          </p:cNvPr>
          <p:cNvSpPr>
            <a:spLocks noGrp="1"/>
          </p:cNvSpPr>
          <p:nvPr>
            <p:ph type="sldNum" sz="quarter" idx="17"/>
          </p:nvPr>
        </p:nvSpPr>
        <p:spPr>
          <a:xfrm>
            <a:off x="11344275" y="6210980"/>
            <a:ext cx="385763" cy="365125"/>
          </a:xfrm>
        </p:spPr>
        <p:txBody>
          <a:bodyPr anchor="ctr">
            <a:normAutofit/>
          </a:bodyPr>
          <a:lstStyle/>
          <a:p>
            <a:pPr>
              <a:spcAft>
                <a:spcPts val="600"/>
              </a:spcAft>
            </a:pPr>
            <a:fld id="{CDFD8C83-81C1-4276-B7A6-9AAEA0DC8ADB}" type="slidenum">
              <a:rPr lang="nl-NL" smtClean="0"/>
              <a:pPr>
                <a:spcAft>
                  <a:spcPts val="600"/>
                </a:spcAft>
              </a:pPr>
              <a:t>7</a:t>
            </a:fld>
            <a:endParaRPr lang="nl-NL"/>
          </a:p>
        </p:txBody>
      </p:sp>
      <p:sp>
        <p:nvSpPr>
          <p:cNvPr id="3" name="Tijdelijke aanduiding voor inhoud 2">
            <a:extLst>
              <a:ext uri="{FF2B5EF4-FFF2-40B4-BE49-F238E27FC236}">
                <a16:creationId xmlns:a16="http://schemas.microsoft.com/office/drawing/2014/main" id="{4DBB8EDA-9C98-4594-A25E-69BE460D23B9}"/>
              </a:ext>
            </a:extLst>
          </p:cNvPr>
          <p:cNvSpPr>
            <a:spLocks noGrp="1"/>
          </p:cNvSpPr>
          <p:nvPr>
            <p:ph sz="quarter" idx="13"/>
          </p:nvPr>
        </p:nvSpPr>
        <p:spPr>
          <a:xfrm>
            <a:off x="923925" y="1376363"/>
            <a:ext cx="4919664" cy="4551771"/>
          </a:xfrm>
        </p:spPr>
        <p:txBody>
          <a:bodyPr>
            <a:normAutofit/>
          </a:bodyPr>
          <a:lstStyle/>
          <a:p>
            <a:r>
              <a:rPr lang="en-US" sz="2200"/>
              <a:t>Quality</a:t>
            </a:r>
          </a:p>
          <a:p>
            <a:r>
              <a:rPr lang="en-US" sz="2200"/>
              <a:t>Approachability</a:t>
            </a:r>
          </a:p>
          <a:p>
            <a:r>
              <a:rPr lang="en-US" sz="2200"/>
              <a:t>Passion</a:t>
            </a:r>
          </a:p>
          <a:p>
            <a:pPr marL="0" indent="0">
              <a:buNone/>
            </a:pPr>
            <a:endParaRPr lang="nl-NL" sz="2200"/>
          </a:p>
          <a:p>
            <a:r>
              <a:rPr lang="nl-NL" sz="2200"/>
              <a:t>More teaching </a:t>
            </a:r>
            <a:r>
              <a:rPr lang="nl-NL" sz="2200" err="1"/>
              <a:t>staff</a:t>
            </a:r>
            <a:r>
              <a:rPr lang="nl-NL" sz="2200"/>
              <a:t> </a:t>
            </a:r>
            <a:r>
              <a:rPr lang="nl-NL" sz="2200" err="1"/>
              <a:t>and</a:t>
            </a:r>
            <a:r>
              <a:rPr lang="nl-NL" sz="2200"/>
              <a:t> more time </a:t>
            </a:r>
            <a:r>
              <a:rPr lang="nl-NL" sz="2200" err="1"/>
              <a:t>for</a:t>
            </a:r>
            <a:r>
              <a:rPr lang="nl-NL" sz="2200"/>
              <a:t> teaching </a:t>
            </a:r>
            <a:r>
              <a:rPr lang="nl-NL" sz="2200" err="1"/>
              <a:t>staff</a:t>
            </a:r>
            <a:endParaRPr lang="en-US" sz="2200"/>
          </a:p>
          <a:p>
            <a:r>
              <a:rPr lang="en-US" sz="2200"/>
              <a:t>Possibilities to expand and improve professional and personal skills</a:t>
            </a:r>
          </a:p>
          <a:p>
            <a:r>
              <a:rPr lang="en-US" sz="2200"/>
              <a:t>Career-path opportunities based on education achievements (‘Recognition and Rewards’)</a:t>
            </a:r>
            <a:endParaRPr lang="nl-NL" sz="2200"/>
          </a:p>
        </p:txBody>
      </p:sp>
      <p:sp>
        <p:nvSpPr>
          <p:cNvPr id="4" name="Titel 3">
            <a:extLst>
              <a:ext uri="{FF2B5EF4-FFF2-40B4-BE49-F238E27FC236}">
                <a16:creationId xmlns:a16="http://schemas.microsoft.com/office/drawing/2014/main" id="{42B1322C-BF4A-4920-9AEE-92B2ABE5445C}"/>
              </a:ext>
            </a:extLst>
          </p:cNvPr>
          <p:cNvSpPr>
            <a:spLocks noGrp="1"/>
          </p:cNvSpPr>
          <p:nvPr>
            <p:ph type="title"/>
          </p:nvPr>
        </p:nvSpPr>
        <p:spPr>
          <a:xfrm>
            <a:off x="923925" y="0"/>
            <a:ext cx="10345739" cy="864000"/>
          </a:xfrm>
        </p:spPr>
        <p:txBody>
          <a:bodyPr wrap="square" anchor="ctr">
            <a:normAutofit/>
          </a:bodyPr>
          <a:lstStyle/>
          <a:p>
            <a:r>
              <a:rPr lang="nl-NL" dirty="0"/>
              <a:t>Teaching </a:t>
            </a:r>
            <a:r>
              <a:rPr lang="nl-NL" dirty="0" err="1"/>
              <a:t>staff</a:t>
            </a:r>
            <a:endParaRPr lang="nl-NL" dirty="0"/>
          </a:p>
        </p:txBody>
      </p:sp>
      <p:pic>
        <p:nvPicPr>
          <p:cNvPr id="1028" name="Picture 4" descr="Department of Organization Studies | Tilburg University">
            <a:extLst>
              <a:ext uri="{FF2B5EF4-FFF2-40B4-BE49-F238E27FC236}">
                <a16:creationId xmlns:a16="http://schemas.microsoft.com/office/drawing/2014/main" id="{CF231763-F7A0-4CCB-9156-EFBA65B2B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412" y="929866"/>
            <a:ext cx="5843587" cy="3067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22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2D2EDDB-7867-4047-9ED4-9400CAE66C0D}"/>
              </a:ext>
            </a:extLst>
          </p:cNvPr>
          <p:cNvSpPr>
            <a:spLocks noGrp="1"/>
          </p:cNvSpPr>
          <p:nvPr>
            <p:ph type="sldNum" sz="quarter" idx="17"/>
          </p:nvPr>
        </p:nvSpPr>
        <p:spPr>
          <a:xfrm>
            <a:off x="11344275" y="6210980"/>
            <a:ext cx="385763" cy="365125"/>
          </a:xfrm>
        </p:spPr>
        <p:txBody>
          <a:bodyPr anchor="ctr">
            <a:normAutofit/>
          </a:bodyPr>
          <a:lstStyle/>
          <a:p>
            <a:pPr>
              <a:spcAft>
                <a:spcPts val="600"/>
              </a:spcAft>
            </a:pPr>
            <a:fld id="{CDFD8C83-81C1-4276-B7A6-9AAEA0DC8ADB}" type="slidenum">
              <a:rPr lang="nl-NL" smtClean="0"/>
              <a:pPr>
                <a:spcAft>
                  <a:spcPts val="600"/>
                </a:spcAft>
              </a:pPr>
              <a:t>8</a:t>
            </a:fld>
            <a:endParaRPr lang="nl-NL"/>
          </a:p>
        </p:txBody>
      </p:sp>
      <p:pic>
        <p:nvPicPr>
          <p:cNvPr id="5122" name="Picture 2">
            <a:extLst>
              <a:ext uri="{FF2B5EF4-FFF2-40B4-BE49-F238E27FC236}">
                <a16:creationId xmlns:a16="http://schemas.microsoft.com/office/drawing/2014/main" id="{9676E590-90A7-44DE-98A1-413ED8B8E29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8413" y="2047805"/>
            <a:ext cx="4921250" cy="3211115"/>
          </a:xfrm>
          <a:prstGeom prst="rect">
            <a:avLst/>
          </a:prstGeom>
          <a:solidFill>
            <a:srgbClr val="FFFFFF"/>
          </a:solidFill>
        </p:spPr>
      </p:pic>
      <p:sp>
        <p:nvSpPr>
          <p:cNvPr id="3" name="Tijdelijke aanduiding voor inhoud 2">
            <a:extLst>
              <a:ext uri="{FF2B5EF4-FFF2-40B4-BE49-F238E27FC236}">
                <a16:creationId xmlns:a16="http://schemas.microsoft.com/office/drawing/2014/main" id="{65F1E3A0-28EF-493A-88AD-004654EDD813}"/>
              </a:ext>
            </a:extLst>
          </p:cNvPr>
          <p:cNvSpPr>
            <a:spLocks noGrp="1"/>
          </p:cNvSpPr>
          <p:nvPr>
            <p:ph sz="quarter" idx="13"/>
          </p:nvPr>
        </p:nvSpPr>
        <p:spPr>
          <a:xfrm>
            <a:off x="923925" y="1376363"/>
            <a:ext cx="4919664" cy="4554000"/>
          </a:xfrm>
        </p:spPr>
        <p:txBody>
          <a:bodyPr>
            <a:normAutofit/>
          </a:bodyPr>
          <a:lstStyle/>
          <a:p>
            <a:pPr marL="457200" indent="-457200">
              <a:lnSpc>
                <a:spcPct val="90000"/>
              </a:lnSpc>
              <a:buFont typeface="+mj-lt"/>
              <a:buAutoNum type="arabicPeriod"/>
            </a:pPr>
            <a:r>
              <a:rPr lang="en-US" sz="1700" dirty="0"/>
              <a:t>Educational vision (next steps)</a:t>
            </a:r>
          </a:p>
          <a:p>
            <a:pPr marL="457200" indent="-457200">
              <a:lnSpc>
                <a:spcPct val="90000"/>
              </a:lnSpc>
              <a:buFont typeface="+mj-lt"/>
              <a:buAutoNum type="arabicPeriod"/>
            </a:pPr>
            <a:r>
              <a:rPr lang="en-US" sz="1700" dirty="0"/>
              <a:t>Students and teaching staff at the forefront</a:t>
            </a:r>
          </a:p>
          <a:p>
            <a:pPr marL="457200" indent="-457200">
              <a:lnSpc>
                <a:spcPct val="90000"/>
              </a:lnSpc>
              <a:buFont typeface="+mj-lt"/>
              <a:buAutoNum type="arabicPeriod"/>
            </a:pPr>
            <a:r>
              <a:rPr lang="en-US" sz="1700" dirty="0"/>
              <a:t>Living campus: welcoming learning &amp; living environment</a:t>
            </a:r>
          </a:p>
          <a:p>
            <a:pPr marL="457200" indent="-457200">
              <a:lnSpc>
                <a:spcPct val="90000"/>
              </a:lnSpc>
              <a:buFont typeface="+mj-lt"/>
              <a:buAutoNum type="arabicPeriod"/>
            </a:pPr>
            <a:r>
              <a:rPr lang="en-US" sz="1700" dirty="0"/>
              <a:t>Differentiation within clear frameworks</a:t>
            </a:r>
          </a:p>
          <a:p>
            <a:pPr marL="457200" indent="-457200">
              <a:lnSpc>
                <a:spcPct val="90000"/>
              </a:lnSpc>
              <a:buFont typeface="+mj-lt"/>
              <a:buAutoNum type="arabicPeriod"/>
            </a:pPr>
            <a:r>
              <a:rPr lang="en-US" sz="1700" dirty="0"/>
              <a:t>Assessment as an integral part </a:t>
            </a:r>
          </a:p>
          <a:p>
            <a:pPr marL="457200" indent="-457200">
              <a:lnSpc>
                <a:spcPct val="90000"/>
              </a:lnSpc>
              <a:buFont typeface="+mj-lt"/>
              <a:buAutoNum type="arabicPeriod"/>
            </a:pPr>
            <a:r>
              <a:rPr lang="en-US" sz="1700" dirty="0"/>
              <a:t>Multi- and interdisciplinary programs</a:t>
            </a:r>
          </a:p>
          <a:p>
            <a:pPr marL="457200" indent="-457200">
              <a:lnSpc>
                <a:spcPct val="90000"/>
              </a:lnSpc>
              <a:buFont typeface="+mj-lt"/>
              <a:buAutoNum type="arabicPeriod"/>
            </a:pPr>
            <a:r>
              <a:rPr lang="en-US" sz="1700" dirty="0"/>
              <a:t>Lifelong development (and education for professionals)</a:t>
            </a:r>
          </a:p>
          <a:p>
            <a:pPr marL="457200" indent="-457200">
              <a:lnSpc>
                <a:spcPct val="90000"/>
              </a:lnSpc>
              <a:buFont typeface="+mj-lt"/>
              <a:buAutoNum type="arabicPeriod"/>
            </a:pPr>
            <a:r>
              <a:rPr lang="en-US" sz="1700" dirty="0"/>
              <a:t>Educational innovation towards blended learning</a:t>
            </a:r>
          </a:p>
          <a:p>
            <a:pPr marL="457200" indent="-457200">
              <a:lnSpc>
                <a:spcPct val="90000"/>
              </a:lnSpc>
              <a:buFont typeface="+mj-lt"/>
              <a:buAutoNum type="arabicPeriod"/>
            </a:pPr>
            <a:r>
              <a:rPr lang="en-US" sz="1700" dirty="0"/>
              <a:t>Innovative educational culture</a:t>
            </a:r>
          </a:p>
          <a:p>
            <a:pPr marL="457200" indent="-457200">
              <a:lnSpc>
                <a:spcPct val="90000"/>
              </a:lnSpc>
              <a:buFont typeface="+mj-lt"/>
              <a:buAutoNum type="arabicPeriod"/>
            </a:pPr>
            <a:r>
              <a:rPr lang="en-US" sz="1700" dirty="0"/>
              <a:t>Recognition and Rewards</a:t>
            </a:r>
            <a:endParaRPr lang="nl-NL" sz="1700" dirty="0"/>
          </a:p>
        </p:txBody>
      </p:sp>
      <p:sp>
        <p:nvSpPr>
          <p:cNvPr id="4" name="Titel 3">
            <a:extLst>
              <a:ext uri="{FF2B5EF4-FFF2-40B4-BE49-F238E27FC236}">
                <a16:creationId xmlns:a16="http://schemas.microsoft.com/office/drawing/2014/main" id="{E49E170C-A364-48FF-BA3F-93A87472A244}"/>
              </a:ext>
            </a:extLst>
          </p:cNvPr>
          <p:cNvSpPr>
            <a:spLocks noGrp="1"/>
          </p:cNvSpPr>
          <p:nvPr>
            <p:ph type="title"/>
          </p:nvPr>
        </p:nvSpPr>
        <p:spPr>
          <a:xfrm>
            <a:off x="923925" y="0"/>
            <a:ext cx="10345739" cy="864000"/>
          </a:xfrm>
        </p:spPr>
        <p:txBody>
          <a:bodyPr wrap="square" anchor="ctr">
            <a:normAutofit/>
          </a:bodyPr>
          <a:lstStyle/>
          <a:p>
            <a:r>
              <a:rPr lang="nl-NL" dirty="0" err="1"/>
              <a:t>What</a:t>
            </a:r>
            <a:r>
              <a:rPr lang="nl-NL" dirty="0"/>
              <a:t> is </a:t>
            </a:r>
            <a:r>
              <a:rPr lang="nl-NL" dirty="0" err="1"/>
              <a:t>needed</a:t>
            </a:r>
            <a:r>
              <a:rPr lang="nl-NL" dirty="0"/>
              <a:t>?</a:t>
            </a:r>
          </a:p>
        </p:txBody>
      </p:sp>
    </p:spTree>
    <p:extLst>
      <p:ext uri="{BB962C8B-B14F-4D97-AF65-F5344CB8AC3E}">
        <p14:creationId xmlns:p14="http://schemas.microsoft.com/office/powerpoint/2010/main" val="316166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2D2EDDB-7867-4047-9ED4-9400CAE66C0D}"/>
              </a:ext>
            </a:extLst>
          </p:cNvPr>
          <p:cNvSpPr>
            <a:spLocks noGrp="1"/>
          </p:cNvSpPr>
          <p:nvPr>
            <p:ph type="sldNum" sz="quarter" idx="17"/>
          </p:nvPr>
        </p:nvSpPr>
        <p:spPr>
          <a:xfrm>
            <a:off x="11344275" y="6210980"/>
            <a:ext cx="385763" cy="365125"/>
          </a:xfrm>
        </p:spPr>
        <p:txBody>
          <a:bodyPr anchor="ctr">
            <a:normAutofit/>
          </a:bodyPr>
          <a:lstStyle/>
          <a:p>
            <a:pPr>
              <a:spcAft>
                <a:spcPts val="600"/>
              </a:spcAft>
            </a:pPr>
            <a:fld id="{CDFD8C83-81C1-4276-B7A6-9AAEA0DC8ADB}" type="slidenum">
              <a:rPr lang="nl-NL" smtClean="0"/>
              <a:pPr>
                <a:spcAft>
                  <a:spcPts val="600"/>
                </a:spcAft>
              </a:pPr>
              <a:t>9</a:t>
            </a:fld>
            <a:endParaRPr lang="nl-NL"/>
          </a:p>
        </p:txBody>
      </p:sp>
      <p:sp>
        <p:nvSpPr>
          <p:cNvPr id="3" name="Tijdelijke aanduiding voor inhoud 2">
            <a:extLst>
              <a:ext uri="{FF2B5EF4-FFF2-40B4-BE49-F238E27FC236}">
                <a16:creationId xmlns:a16="http://schemas.microsoft.com/office/drawing/2014/main" id="{65F1E3A0-28EF-493A-88AD-004654EDD813}"/>
              </a:ext>
            </a:extLst>
          </p:cNvPr>
          <p:cNvSpPr>
            <a:spLocks noGrp="1"/>
          </p:cNvSpPr>
          <p:nvPr>
            <p:ph sz="quarter" idx="13"/>
          </p:nvPr>
        </p:nvSpPr>
        <p:spPr>
          <a:xfrm>
            <a:off x="923925" y="1376363"/>
            <a:ext cx="4919664" cy="4554000"/>
          </a:xfrm>
        </p:spPr>
        <p:txBody>
          <a:bodyPr>
            <a:normAutofit/>
          </a:bodyPr>
          <a:lstStyle/>
          <a:p>
            <a:pPr marL="457200" indent="-457200">
              <a:buFont typeface="+mj-lt"/>
              <a:buAutoNum type="arabicPeriod"/>
            </a:pPr>
            <a:endParaRPr lang="nl-NL"/>
          </a:p>
          <a:p>
            <a:pPr marL="457200" indent="-457200">
              <a:buFont typeface="+mj-lt"/>
              <a:buAutoNum type="arabicPeriod"/>
            </a:pPr>
            <a:r>
              <a:rPr lang="nl-NL"/>
              <a:t>How </a:t>
            </a:r>
            <a:r>
              <a:rPr lang="nl-NL" err="1"/>
              <a:t>can</a:t>
            </a:r>
            <a:r>
              <a:rPr lang="nl-NL"/>
              <a:t> we combine flexibility </a:t>
            </a:r>
            <a:r>
              <a:rPr lang="nl-NL" err="1"/>
              <a:t>for</a:t>
            </a:r>
            <a:r>
              <a:rPr lang="nl-NL"/>
              <a:t> </a:t>
            </a:r>
            <a:r>
              <a:rPr lang="nl-NL" err="1"/>
              <a:t>students</a:t>
            </a:r>
            <a:r>
              <a:rPr lang="nl-NL"/>
              <a:t> </a:t>
            </a:r>
            <a:r>
              <a:rPr lang="nl-NL" err="1"/>
              <a:t>and</a:t>
            </a:r>
            <a:r>
              <a:rPr lang="nl-NL"/>
              <a:t> </a:t>
            </a:r>
            <a:r>
              <a:rPr lang="nl-NL" err="1"/>
              <a:t>faculty</a:t>
            </a:r>
            <a:r>
              <a:rPr lang="nl-NL"/>
              <a:t> </a:t>
            </a:r>
            <a:r>
              <a:rPr lang="nl-NL" err="1"/>
              <a:t>with</a:t>
            </a:r>
            <a:r>
              <a:rPr lang="nl-NL"/>
              <a:t> a </a:t>
            </a:r>
            <a:r>
              <a:rPr lang="nl-NL" err="1"/>
              <a:t>clear</a:t>
            </a:r>
            <a:r>
              <a:rPr lang="nl-NL"/>
              <a:t> </a:t>
            </a:r>
            <a:r>
              <a:rPr lang="nl-NL" err="1"/>
              <a:t>educational</a:t>
            </a:r>
            <a:r>
              <a:rPr lang="nl-NL"/>
              <a:t> </a:t>
            </a:r>
            <a:r>
              <a:rPr lang="nl-NL" err="1"/>
              <a:t>structure</a:t>
            </a:r>
            <a:r>
              <a:rPr lang="nl-NL"/>
              <a:t>?</a:t>
            </a:r>
          </a:p>
          <a:p>
            <a:pPr marL="457200" indent="-457200">
              <a:buFont typeface="+mj-lt"/>
              <a:buAutoNum type="arabicPeriod"/>
            </a:pPr>
            <a:endParaRPr lang="nl-NL"/>
          </a:p>
          <a:p>
            <a:pPr marL="457200" indent="-457200">
              <a:buFont typeface="+mj-lt"/>
              <a:buAutoNum type="arabicPeriod"/>
            </a:pPr>
            <a:r>
              <a:rPr lang="nl-NL"/>
              <a:t>Tilburg University </a:t>
            </a:r>
            <a:r>
              <a:rPr lang="nl-NL" err="1"/>
              <a:t>should</a:t>
            </a:r>
            <a:r>
              <a:rPr lang="nl-NL"/>
              <a:t> </a:t>
            </a:r>
            <a:r>
              <a:rPr lang="nl-NL" err="1"/>
              <a:t>leverage</a:t>
            </a:r>
            <a:r>
              <a:rPr lang="nl-NL"/>
              <a:t> </a:t>
            </a:r>
            <a:r>
              <a:rPr lang="nl-NL" err="1"/>
              <a:t>the</a:t>
            </a:r>
            <a:r>
              <a:rPr lang="nl-NL"/>
              <a:t> benefits of </a:t>
            </a:r>
            <a:r>
              <a:rPr lang="nl-NL" err="1"/>
              <a:t>the</a:t>
            </a:r>
            <a:r>
              <a:rPr lang="nl-NL"/>
              <a:t> campus </a:t>
            </a:r>
            <a:r>
              <a:rPr lang="nl-NL" err="1"/>
              <a:t>for</a:t>
            </a:r>
            <a:r>
              <a:rPr lang="nl-NL"/>
              <a:t> </a:t>
            </a:r>
            <a:r>
              <a:rPr lang="nl-NL" err="1"/>
              <a:t>education</a:t>
            </a:r>
            <a:r>
              <a:rPr lang="nl-NL"/>
              <a:t> </a:t>
            </a:r>
            <a:r>
              <a:rPr lang="nl-NL" err="1"/>
              <a:t>and</a:t>
            </a:r>
            <a:r>
              <a:rPr lang="nl-NL"/>
              <a:t> community building </a:t>
            </a:r>
            <a:r>
              <a:rPr lang="nl-NL" err="1"/>
              <a:t>for</a:t>
            </a:r>
            <a:r>
              <a:rPr lang="nl-NL"/>
              <a:t> </a:t>
            </a:r>
            <a:r>
              <a:rPr lang="nl-NL" err="1"/>
              <a:t>all</a:t>
            </a:r>
            <a:r>
              <a:rPr lang="nl-NL"/>
              <a:t>.</a:t>
            </a:r>
          </a:p>
        </p:txBody>
      </p:sp>
      <p:sp>
        <p:nvSpPr>
          <p:cNvPr id="4" name="Titel 3">
            <a:extLst>
              <a:ext uri="{FF2B5EF4-FFF2-40B4-BE49-F238E27FC236}">
                <a16:creationId xmlns:a16="http://schemas.microsoft.com/office/drawing/2014/main" id="{E49E170C-A364-48FF-BA3F-93A87472A244}"/>
              </a:ext>
            </a:extLst>
          </p:cNvPr>
          <p:cNvSpPr>
            <a:spLocks noGrp="1"/>
          </p:cNvSpPr>
          <p:nvPr>
            <p:ph type="title"/>
          </p:nvPr>
        </p:nvSpPr>
        <p:spPr>
          <a:xfrm>
            <a:off x="923925" y="0"/>
            <a:ext cx="10345739" cy="864000"/>
          </a:xfrm>
        </p:spPr>
        <p:txBody>
          <a:bodyPr wrap="square" anchor="ctr">
            <a:normAutofit/>
          </a:bodyPr>
          <a:lstStyle/>
          <a:p>
            <a:r>
              <a:rPr lang="nl-NL" dirty="0"/>
              <a:t>Dilemma</a:t>
            </a:r>
          </a:p>
        </p:txBody>
      </p:sp>
      <p:pic>
        <p:nvPicPr>
          <p:cNvPr id="3074" name="Picture 2" descr="aerial view | Tilburg University, the University in Tilburg has 5 faculties  and about 12,000 students.">
            <a:extLst>
              <a:ext uri="{FF2B5EF4-FFF2-40B4-BE49-F238E27FC236}">
                <a16:creationId xmlns:a16="http://schemas.microsoft.com/office/drawing/2014/main" id="{BD27BD1D-4DC1-4785-B4B8-E0BE3AA10A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1" r="9983" b="-3"/>
          <a:stretch/>
        </p:blipFill>
        <p:spPr bwMode="auto">
          <a:xfrm>
            <a:off x="6348413" y="914400"/>
            <a:ext cx="5843587" cy="5013734"/>
          </a:xfrm>
          <a:custGeom>
            <a:avLst/>
            <a:gdLst>
              <a:gd name="connsiteX0" fmla="*/ 0 w 5843587"/>
              <a:gd name="connsiteY0" fmla="*/ 0 h 5029200"/>
              <a:gd name="connsiteX1" fmla="*/ 5843587 w 5843587"/>
              <a:gd name="connsiteY1" fmla="*/ 0 h 5029200"/>
              <a:gd name="connsiteX2" fmla="*/ 5843587 w 5843587"/>
              <a:gd name="connsiteY2" fmla="*/ 5029200 h 5029200"/>
              <a:gd name="connsiteX3" fmla="*/ 0 w 5843587"/>
              <a:gd name="connsiteY3" fmla="*/ 5029200 h 5029200"/>
              <a:gd name="connsiteX4" fmla="*/ 0 w 5843587"/>
              <a:gd name="connsiteY4" fmla="*/ 0 h 5029200"/>
              <a:gd name="connsiteX0" fmla="*/ 0 w 5843587"/>
              <a:gd name="connsiteY0" fmla="*/ 0 h 5029200"/>
              <a:gd name="connsiteX1" fmla="*/ 5843587 w 5843587"/>
              <a:gd name="connsiteY1" fmla="*/ 0 h 5029200"/>
              <a:gd name="connsiteX2" fmla="*/ 5843587 w 5843587"/>
              <a:gd name="connsiteY2" fmla="*/ 5029200 h 5029200"/>
              <a:gd name="connsiteX3" fmla="*/ 456677 w 5843587"/>
              <a:gd name="connsiteY3" fmla="*/ 5027843 h 5029200"/>
              <a:gd name="connsiteX4" fmla="*/ 0 w 5843587"/>
              <a:gd name="connsiteY4" fmla="*/ 5029200 h 5029200"/>
              <a:gd name="connsiteX5" fmla="*/ 0 w 5843587"/>
              <a:gd name="connsiteY5"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1880 w 5845467"/>
              <a:gd name="connsiteY4" fmla="*/ 5029200 h 5029200"/>
              <a:gd name="connsiteX5" fmla="*/ 0 w 5845467"/>
              <a:gd name="connsiteY5" fmla="*/ 4569287 h 5029200"/>
              <a:gd name="connsiteX6" fmla="*/ 1880 w 5845467"/>
              <a:gd name="connsiteY6" fmla="*/ 0 h 5029200"/>
              <a:gd name="connsiteX0" fmla="*/ 1880 w 5845467"/>
              <a:gd name="connsiteY0" fmla="*/ 0 h 5029200"/>
              <a:gd name="connsiteX1" fmla="*/ 5845467 w 5845467"/>
              <a:gd name="connsiteY1" fmla="*/ 0 h 5029200"/>
              <a:gd name="connsiteX2" fmla="*/ 5845467 w 5845467"/>
              <a:gd name="connsiteY2" fmla="*/ 5029200 h 5029200"/>
              <a:gd name="connsiteX3" fmla="*/ 458557 w 5845467"/>
              <a:gd name="connsiteY3" fmla="*/ 5027843 h 5029200"/>
              <a:gd name="connsiteX4" fmla="*/ 0 w 5845467"/>
              <a:gd name="connsiteY4" fmla="*/ 4569287 h 5029200"/>
              <a:gd name="connsiteX5" fmla="*/ 1880 w 5845467"/>
              <a:gd name="connsiteY5"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5467" h="5029200">
                <a:moveTo>
                  <a:pt x="1880" y="0"/>
                </a:moveTo>
                <a:lnTo>
                  <a:pt x="5845467" y="0"/>
                </a:lnTo>
                <a:lnTo>
                  <a:pt x="5845467" y="5029200"/>
                </a:lnTo>
                <a:lnTo>
                  <a:pt x="458557" y="5027843"/>
                </a:lnTo>
                <a:lnTo>
                  <a:pt x="0" y="4569287"/>
                </a:lnTo>
                <a:cubicBezTo>
                  <a:pt x="627" y="3046191"/>
                  <a:pt x="1253" y="1523096"/>
                  <a:pt x="1880" y="0"/>
                </a:cubicBezTo>
                <a:close/>
              </a:path>
            </a:pathLst>
          </a:custGeom>
          <a:solidFill>
            <a:srgbClr val="FFFFFF"/>
          </a:solidFill>
        </p:spPr>
      </p:pic>
    </p:spTree>
    <p:extLst>
      <p:ext uri="{BB962C8B-B14F-4D97-AF65-F5344CB8AC3E}">
        <p14:creationId xmlns:p14="http://schemas.microsoft.com/office/powerpoint/2010/main" val="3780919228"/>
      </p:ext>
    </p:extLst>
  </p:cSld>
  <p:clrMapOvr>
    <a:masterClrMapping/>
  </p:clrMapOvr>
</p:sld>
</file>

<file path=ppt/theme/theme1.xml><?xml version="1.0" encoding="utf-8"?>
<a:theme xmlns:a="http://schemas.openxmlformats.org/drawingml/2006/main" name="_TilburgUniversity 2015">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_TilburgUniversity 2015" id="{1DFE9875-28DB-4F49-AC1A-788CDA025A11}" vid="{41D490DE-95AB-42B8-A49E-988EEADC7CB7}"/>
    </a:ext>
  </a:extLst>
</a:theme>
</file>

<file path=ppt/theme/theme2.xml><?xml version="1.0" encoding="utf-8"?>
<a:theme xmlns:a="http://schemas.openxmlformats.org/drawingml/2006/main" name="_TilburgUniversity Blue">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F196BC3-C0A5-495D-A4BB-1DFBC6870C70}" vid="{A28840AE-8054-41A4-B4BA-43D2766DF150}"/>
    </a:ext>
  </a:extLst>
</a:theme>
</file>

<file path=ppt/theme/theme3.xml><?xml version="1.0" encoding="utf-8"?>
<a:theme xmlns:a="http://schemas.openxmlformats.org/drawingml/2006/main" name="_TilburgUniversity Green">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F196BC3-C0A5-495D-A4BB-1DFBC6870C70}" vid="{67BB1965-7F26-4B11-A708-3B6C6B585A19}"/>
    </a:ext>
  </a:extLst>
</a:theme>
</file>

<file path=ppt/theme/theme4.xml><?xml version="1.0" encoding="utf-8"?>
<a:theme xmlns:a="http://schemas.openxmlformats.org/drawingml/2006/main" name="_TilburgUniversity Light Brass">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F196BC3-C0A5-495D-A4BB-1DFBC6870C70}" vid="{6D573B7D-5A6D-43BE-B622-FA17F8802A76}"/>
    </a:ext>
  </a:extLst>
</a:theme>
</file>

<file path=ppt/theme/theme5.xml><?xml version="1.0" encoding="utf-8"?>
<a:theme xmlns:a="http://schemas.openxmlformats.org/drawingml/2006/main" name="_TilburgUniversity Light Blue">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F196BC3-C0A5-495D-A4BB-1DFBC6870C70}" vid="{44F0AE8C-0DF6-4186-BA9D-01BBB7D9DAD3}"/>
    </a:ext>
  </a:extLst>
</a:theme>
</file>

<file path=ppt/theme/theme6.xml><?xml version="1.0" encoding="utf-8"?>
<a:theme xmlns:a="http://schemas.openxmlformats.org/drawingml/2006/main" name="_TilburgUniversity Light Green">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F196BC3-C0A5-495D-A4BB-1DFBC6870C70}" vid="{B36880EA-D15B-4A81-9FBD-11B4B0D8BED4}"/>
    </a:ext>
  </a:extLst>
</a:theme>
</file>

<file path=ppt/theme/theme7.xml><?xml version="1.0" encoding="utf-8"?>
<a:theme xmlns:a="http://schemas.openxmlformats.org/drawingml/2006/main" name="_TilburgUniversity Grey">
  <a:themeElements>
    <a:clrScheme name="Universiteit van Tilburg">
      <a:dk1>
        <a:sysClr val="windowText" lastClr="000000"/>
      </a:dk1>
      <a:lt1>
        <a:sysClr val="window" lastClr="FFFFFF"/>
      </a:lt1>
      <a:dk2>
        <a:srgbClr val="003366"/>
      </a:dk2>
      <a:lt2>
        <a:srgbClr val="EEECE1"/>
      </a:lt2>
      <a:accent1>
        <a:srgbClr val="CC9933"/>
      </a:accent1>
      <a:accent2>
        <a:srgbClr val="339900"/>
      </a:accent2>
      <a:accent3>
        <a:srgbClr val="C3BCB2"/>
      </a:accent3>
      <a:accent4>
        <a:srgbClr val="008EC6"/>
      </a:accent4>
      <a:accent5>
        <a:srgbClr val="D9BC74"/>
      </a:accent5>
      <a:accent6>
        <a:srgbClr val="66CC33"/>
      </a:accent6>
      <a:hlink>
        <a:srgbClr val="003366"/>
      </a:hlink>
      <a:folHlink>
        <a:srgbClr val="CC99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F196BC3-C0A5-495D-A4BB-1DFBC6870C70}" vid="{71C123E7-A243-48CA-BC70-032C966F889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_TilburgUniversity</Template>
  <TotalTime>13017</TotalTime>
  <Words>431</Words>
  <Application>Microsoft Office PowerPoint</Application>
  <PresentationFormat>Breedbeeld</PresentationFormat>
  <Paragraphs>77</Paragraphs>
  <Slides>9</Slides>
  <Notes>2</Notes>
  <HiddenSlides>0</HiddenSlides>
  <MMClips>0</MMClips>
  <ScaleCrop>false</ScaleCrop>
  <HeadingPairs>
    <vt:vector size="6" baseType="variant">
      <vt:variant>
        <vt:lpstr>Gebruikte lettertypen</vt:lpstr>
      </vt:variant>
      <vt:variant>
        <vt:i4>3</vt:i4>
      </vt:variant>
      <vt:variant>
        <vt:lpstr>Thema</vt:lpstr>
      </vt:variant>
      <vt:variant>
        <vt:i4>7</vt:i4>
      </vt:variant>
      <vt:variant>
        <vt:lpstr>Diatitels</vt:lpstr>
      </vt:variant>
      <vt:variant>
        <vt:i4>9</vt:i4>
      </vt:variant>
    </vt:vector>
  </HeadingPairs>
  <TitlesOfParts>
    <vt:vector size="19" baseType="lpstr">
      <vt:lpstr>Arial</vt:lpstr>
      <vt:lpstr>Calibri</vt:lpstr>
      <vt:lpstr>ScalaSans</vt:lpstr>
      <vt:lpstr>_TilburgUniversity 2015</vt:lpstr>
      <vt:lpstr>_TilburgUniversity Blue</vt:lpstr>
      <vt:lpstr>_TilburgUniversity Green</vt:lpstr>
      <vt:lpstr>_TilburgUniversity Light Brass</vt:lpstr>
      <vt:lpstr>_TilburgUniversity Light Blue</vt:lpstr>
      <vt:lpstr>_TilburgUniversity Light Green</vt:lpstr>
      <vt:lpstr>_TilburgUniversity Grey</vt:lpstr>
      <vt:lpstr>Deliberation Table Educational Development</vt:lpstr>
      <vt:lpstr>PowerPoint-presentatie</vt:lpstr>
      <vt:lpstr>Educational Vision</vt:lpstr>
      <vt:lpstr>Educational Vision</vt:lpstr>
      <vt:lpstr>Educational Portfolio</vt:lpstr>
      <vt:lpstr>Blended Learning and support infrastructure</vt:lpstr>
      <vt:lpstr>Teaching staff</vt:lpstr>
      <vt:lpstr>What is needed?</vt:lpstr>
      <vt:lpstr>Dilemma</vt:lpstr>
    </vt:vector>
  </TitlesOfParts>
  <Company>Tilburg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Programmaplan DEEP 2020</dc:title>
  <dc:creator>Marlien Vos</dc:creator>
  <cp:lastModifiedBy>H.H.C. Coppes</cp:lastModifiedBy>
  <cp:revision>355</cp:revision>
  <cp:lastPrinted>2021-07-01T13:53:55Z</cp:lastPrinted>
  <dcterms:created xsi:type="dcterms:W3CDTF">2019-10-14T06:16:42Z</dcterms:created>
  <dcterms:modified xsi:type="dcterms:W3CDTF">2021-07-01T14:49:47Z</dcterms:modified>
</cp:coreProperties>
</file>