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6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2.xml" ContentType="application/vnd.openxmlformats-officedocument.presentationml.notesSlide+xml"/>
  <Override PartName="/ppt/slideLayouts/slideLayout1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3.xml" ContentType="application/vnd.openxmlformats-officedocument.theme+xml"/>
  <Override PartName="/ppt/theme/theme2.xml" ContentType="application/vnd.openxmlformats-officedocument.theme+xml"/>
  <Override PartName="/ppt/handoutMasters/handoutMaster1.xml" ContentType="application/vnd.openxmlformats-officedocument.presentationml.handout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9" r:id="rId1"/>
  </p:sldMasterIdLst>
  <p:notesMasterIdLst>
    <p:notesMasterId r:id="rId14"/>
  </p:notesMasterIdLst>
  <p:handoutMasterIdLst>
    <p:handoutMasterId r:id="rId15"/>
  </p:handoutMasterIdLst>
  <p:sldIdLst>
    <p:sldId id="256" r:id="rId2"/>
    <p:sldId id="304" r:id="rId3"/>
    <p:sldId id="305" r:id="rId4"/>
    <p:sldId id="301" r:id="rId5"/>
    <p:sldId id="308" r:id="rId6"/>
    <p:sldId id="309" r:id="rId7"/>
    <p:sldId id="311" r:id="rId8"/>
    <p:sldId id="310" r:id="rId9"/>
    <p:sldId id="312" r:id="rId10"/>
    <p:sldId id="303" r:id="rId11"/>
    <p:sldId id="264" r:id="rId12"/>
    <p:sldId id="290" r:id="rId13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RijksoverheidSansHeading" panose="020B0503040202060203" pitchFamily="34" charset="0"/>
      <p:regular r:id="rId20"/>
      <p:bold r:id="rId21"/>
      <p:italic r:id="rId22"/>
      <p:boldItalic r:id="rId23"/>
    </p:embeddedFont>
    <p:embeddedFont>
      <p:font typeface="RijksoverheidSansText" panose="020B0503040202060203" pitchFamily="34" charset="0"/>
      <p:regular r:id="rId24"/>
      <p:bold r:id="rId25"/>
      <p:italic r:id="rId26"/>
      <p:boldItalic r:id="rId27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nkman, Ebrien" initials="BE" lastIdx="1" clrIdx="0">
    <p:extLst>
      <p:ext uri="{19B8F6BF-5375-455C-9EA6-DF929625EA0E}">
        <p15:presenceInfo xmlns:p15="http://schemas.microsoft.com/office/powerpoint/2012/main" userId="S::e.k.brinkman@cpb.nl::741e25c2-29cc-4e20-9285-e24b3d3fb878" providerId="AD"/>
      </p:ext>
    </p:extLst>
  </p:cmAuthor>
  <p:cmAuthor id="2" name="Rob" initials="R" lastIdx="1" clrIdx="1">
    <p:extLst>
      <p:ext uri="{19B8F6BF-5375-455C-9EA6-DF929625EA0E}">
        <p15:presenceInfo xmlns:p15="http://schemas.microsoft.com/office/powerpoint/2012/main" userId="S::R.W.Euwals@cpb.nl::85e30110-a99a-4734-a888-08519cf335d8" providerId="AD"/>
      </p:ext>
    </p:extLst>
  </p:cmAuthor>
  <p:cmAuthor id="3" name="Tijl Hendrich" initials="TH" lastIdx="3" clrIdx="2">
    <p:extLst>
      <p:ext uri="{19B8F6BF-5375-455C-9EA6-DF929625EA0E}">
        <p15:presenceInfo xmlns:p15="http://schemas.microsoft.com/office/powerpoint/2012/main" userId="Tijl Hendrich" providerId="None"/>
      </p:ext>
    </p:extLst>
  </p:cmAuthor>
  <p:cmAuthor id="4" name="Stefan Thewissen" initials="ST" lastIdx="3" clrIdx="3">
    <p:extLst>
      <p:ext uri="{19B8F6BF-5375-455C-9EA6-DF929625EA0E}">
        <p15:presenceInfo xmlns:p15="http://schemas.microsoft.com/office/powerpoint/2012/main" userId="S::s.h.thewissen@cpb.nl::98869536-0c23-44a1-8557-fd496239dd6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2" autoAdjust="0"/>
    <p:restoredTop sz="72598" autoAdjust="0"/>
  </p:normalViewPr>
  <p:slideViewPr>
    <p:cSldViewPr snapToGrid="0" showGuides="1">
      <p:cViewPr varScale="1">
        <p:scale>
          <a:sx n="91" d="100"/>
          <a:sy n="91" d="100"/>
        </p:scale>
        <p:origin x="1272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6" d="100"/>
          <a:sy n="76" d="100"/>
        </p:scale>
        <p:origin x="328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C10652-ED37-4D57-8E2B-190D3062F9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 dirty="0">
              <a:latin typeface="RijksoverheidSansText" panose="020B050304020206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265DBD-374E-4D1E-8C57-FF64935D4F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050A77-0600-415A-A616-B8339CA77AE9}" type="datetimeFigureOut">
              <a:rPr lang="nl-NL" smtClean="0">
                <a:latin typeface="RijksoverheidSansText" panose="020B0503040202060203" pitchFamily="34" charset="0"/>
              </a:rPr>
              <a:t>23-11-2023</a:t>
            </a:fld>
            <a:endParaRPr lang="nl-NL" dirty="0">
              <a:latin typeface="RijksoverheidSansText" panose="020B050304020206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9CFF79-36F4-4C2F-8EB7-AD18684BE9D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 dirty="0">
              <a:latin typeface="RijksoverheidSansText" panose="020B050304020206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D3533F-7577-477C-A42A-12D25EF0BCA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396A01-6002-4C87-A9F6-88550A8B5C46}" type="slidenum">
              <a:rPr lang="nl-NL" smtClean="0">
                <a:latin typeface="RijksoverheidSansText" panose="020B0503040202060203" pitchFamily="34" charset="0"/>
              </a:rPr>
              <a:t>‹#›</a:t>
            </a:fld>
            <a:endParaRPr lang="nl-NL" dirty="0">
              <a:latin typeface="RijksoverheidSansText" panose="020B050304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971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CD22C-0311-4EBA-8B67-11AF57F4F578}" type="datetimeFigureOut">
              <a:rPr lang="nl-NL" smtClean="0"/>
              <a:t>23-11-2023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94DAEE-31AF-41DF-9C7D-B9B00DE1A3D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25801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4DAEE-31AF-41DF-9C7D-B9B00DE1A3D8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33417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4DAEE-31AF-41DF-9C7D-B9B00DE1A3D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81333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4DAEE-31AF-41DF-9C7D-B9B00DE1A3D8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8033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4DAEE-31AF-41DF-9C7D-B9B00DE1A3D8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50548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94DAEE-31AF-41DF-9C7D-B9B00DE1A3D8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924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Opening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0C9E25E3-3064-465E-AB50-0F28A5213E6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5800800 w 6096000"/>
              <a:gd name="connsiteY1" fmla="*/ 0 h 6858000"/>
              <a:gd name="connsiteX2" fmla="*/ 5800800 w 6096000"/>
              <a:gd name="connsiteY2" fmla="*/ 1162050 h 6858000"/>
              <a:gd name="connsiteX3" fmla="*/ 6096000 w 6096000"/>
              <a:gd name="connsiteY3" fmla="*/ 1162050 h 6858000"/>
              <a:gd name="connsiteX4" fmla="*/ 6096000 w 6096000"/>
              <a:gd name="connsiteY4" fmla="*/ 6858000 h 6858000"/>
              <a:gd name="connsiteX5" fmla="*/ 0 w 60960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800800" y="0"/>
                </a:lnTo>
                <a:lnTo>
                  <a:pt x="5800800" y="1162050"/>
                </a:lnTo>
                <a:lnTo>
                  <a:pt x="6096000" y="116205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bIns="1260000" anchor="ctr" anchorCtr="0">
            <a:noAutofit/>
          </a:bodyPr>
          <a:lstStyle>
            <a:lvl1pPr marL="0" indent="0" algn="ctr">
              <a:buFontTx/>
              <a:buNone/>
              <a:defRPr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nl-NL" noProof="0" dirty="0"/>
              <a:t>Picture </a:t>
            </a:r>
            <a:r>
              <a:rPr lang="nl-NL" noProof="0" dirty="0" err="1"/>
              <a:t>optional</a:t>
            </a:r>
            <a:r>
              <a:rPr lang="nl-NL" noProof="0" dirty="0"/>
              <a:t>, click on icon below, </a:t>
            </a:r>
            <a:br>
              <a:rPr lang="nl-NL" noProof="0" dirty="0"/>
            </a:br>
            <a:r>
              <a:rPr lang="nl-NL" noProof="0" dirty="0" err="1"/>
              <a:t>scale</a:t>
            </a:r>
            <a:r>
              <a:rPr lang="nl-NL" noProof="0" dirty="0"/>
              <a:t> via ‘Format’-tab  </a:t>
            </a:r>
            <a:r>
              <a:rPr lang="nl-NL" noProof="0" dirty="0" err="1"/>
              <a:t>crop</a:t>
            </a:r>
            <a:endParaRPr lang="nl-NL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703D77-C5CD-47AE-A1A6-223F627348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1775" y="1449388"/>
            <a:ext cx="4951413" cy="2713036"/>
          </a:xfrm>
        </p:spPr>
        <p:txBody>
          <a:bodyPr anchor="b"/>
          <a:lstStyle>
            <a:lvl1pPr algn="l">
              <a:lnSpc>
                <a:spcPct val="110000"/>
              </a:lnSpc>
              <a:defRPr sz="5600" b="1">
                <a:solidFill>
                  <a:schemeClr val="accent2"/>
                </a:solidFill>
              </a:defRPr>
            </a:lvl1pPr>
          </a:lstStyle>
          <a:p>
            <a:r>
              <a:rPr lang="nl-NL" noProof="0"/>
              <a:t>&lt;Title here&gt;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26181-E176-4AD8-AF25-063A48B7DB0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81287" y="4495799"/>
            <a:ext cx="4938713" cy="1066800"/>
          </a:xfrm>
        </p:spPr>
        <p:txBody>
          <a:bodyPr tIns="0" rIns="0">
            <a:noAutofit/>
          </a:bodyPr>
          <a:lstStyle>
            <a:lvl1pPr marL="0" indent="0" algn="l">
              <a:lnSpc>
                <a:spcPct val="110000"/>
              </a:lnSpc>
              <a:buNone/>
              <a:defRPr sz="26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noProof="0"/>
              <a:t>&lt;Name&gt;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358E061-C780-4683-8FCA-F6025C0F92C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1287" y="5562599"/>
            <a:ext cx="4939201" cy="381001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noProof="0" dirty="0"/>
              <a:t>&lt;maand, jaar&gt; 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FA21937D-AAF3-4D38-BA48-6A40116B65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581287" y="5943600"/>
            <a:ext cx="4939201" cy="428624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FontTx/>
              <a:buNone/>
              <a:defRPr sz="2200">
                <a:solidFill>
                  <a:schemeClr val="accent2"/>
                </a:solidFill>
              </a:defRPr>
            </a:lvl1pPr>
          </a:lstStyle>
          <a:p>
            <a:pPr lvl="0"/>
            <a:r>
              <a:rPr lang="nl-NL" noProof="0" dirty="0"/>
              <a:t>www.cpb.nl  |  @</a:t>
            </a:r>
            <a:r>
              <a:rPr lang="nl-NL" noProof="0" dirty="0" err="1"/>
              <a:t>CPBnl</a:t>
            </a:r>
            <a:endParaRPr lang="nl-NL" noProof="0" dirty="0"/>
          </a:p>
        </p:txBody>
      </p:sp>
    </p:spTree>
    <p:extLst>
      <p:ext uri="{BB962C8B-B14F-4D97-AF65-F5344CB8AC3E}">
        <p14:creationId xmlns:p14="http://schemas.microsoft.com/office/powerpoint/2010/main" val="3045359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losing Slide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5E00B30-D328-4FBE-A306-6B3E7059375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0"/>
            <a:ext cx="6096000" cy="6865951"/>
          </a:xfrm>
          <a:custGeom>
            <a:avLst/>
            <a:gdLst>
              <a:gd name="connsiteX0" fmla="*/ 306222 w 6096000"/>
              <a:gd name="connsiteY0" fmla="*/ 0 h 6865951"/>
              <a:gd name="connsiteX1" fmla="*/ 6096000 w 6096000"/>
              <a:gd name="connsiteY1" fmla="*/ 0 h 6865951"/>
              <a:gd name="connsiteX2" fmla="*/ 6096000 w 6096000"/>
              <a:gd name="connsiteY2" fmla="*/ 6865951 h 6865951"/>
              <a:gd name="connsiteX3" fmla="*/ 0 w 6096000"/>
              <a:gd name="connsiteY3" fmla="*/ 6865951 h 6865951"/>
              <a:gd name="connsiteX4" fmla="*/ 0 w 6096000"/>
              <a:gd name="connsiteY4" fmla="*/ 1163397 h 6865951"/>
              <a:gd name="connsiteX5" fmla="*/ 306222 w 6096000"/>
              <a:gd name="connsiteY5" fmla="*/ 1163397 h 68659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65951">
                <a:moveTo>
                  <a:pt x="306222" y="0"/>
                </a:moveTo>
                <a:lnTo>
                  <a:pt x="6096000" y="0"/>
                </a:lnTo>
                <a:lnTo>
                  <a:pt x="6096000" y="6865951"/>
                </a:lnTo>
                <a:lnTo>
                  <a:pt x="0" y="6865951"/>
                </a:lnTo>
                <a:lnTo>
                  <a:pt x="0" y="1163397"/>
                </a:lnTo>
                <a:lnTo>
                  <a:pt x="306222" y="1163397"/>
                </a:lnTo>
                <a:close/>
              </a:path>
            </a:pathLst>
          </a:custGeom>
        </p:spPr>
        <p:txBody>
          <a:bodyPr wrap="square" lIns="468000" tIns="2448000"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Tx/>
              <a:buNone/>
              <a:tabLst/>
              <a:defRPr>
                <a:sym typeface="Wingdings" panose="05000000000000000000" pitchFamily="2" charset="2"/>
              </a:defRPr>
            </a:lvl1pPr>
          </a:lstStyle>
          <a:p>
            <a:pPr marL="360000" marR="0" lvl="0" indent="-3600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●"/>
              <a:tabLst/>
              <a:defRPr/>
            </a:pPr>
            <a:r>
              <a:rPr lang="nl-NL" noProof="0" dirty="0"/>
              <a:t>Picture </a:t>
            </a:r>
            <a:r>
              <a:rPr lang="nl-NL" noProof="0" dirty="0" err="1"/>
              <a:t>optional</a:t>
            </a:r>
            <a:r>
              <a:rPr lang="nl-NL" noProof="0" dirty="0"/>
              <a:t>, click on icon below, </a:t>
            </a:r>
            <a:br>
              <a:rPr lang="nl-NL" noProof="0" dirty="0"/>
            </a:br>
            <a:r>
              <a:rPr lang="nl-NL" noProof="0" dirty="0" err="1"/>
              <a:t>scale</a:t>
            </a:r>
            <a:r>
              <a:rPr lang="nl-NL" noProof="0" dirty="0"/>
              <a:t> via ‘Format’-tab  </a:t>
            </a:r>
            <a:r>
              <a:rPr lang="nl-NL" noProof="0" dirty="0" err="1"/>
              <a:t>crop</a:t>
            </a:r>
            <a:endParaRPr lang="nl-NL" noProof="0" dirty="0"/>
          </a:p>
          <a:p>
            <a:endParaRPr lang="nl-NL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2DA399EF-B95D-4B2C-8D8B-BB62FCF7C37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12150" y="63086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71755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a_Contextbox medium next t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3B8C-75FF-4081-BEF6-71F92CD6C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5" y="728661"/>
            <a:ext cx="3240000" cy="3600000"/>
          </a:xfrm>
        </p:spPr>
        <p:txBody>
          <a:bodyPr anchor="t" anchorCtr="0"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nl-NL" noProof="0"/>
              <a:t>&lt;insert slide title across a couple of lines&gt;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1228D-9C33-4B54-8981-BF713591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/>
          <a:lstStyle/>
          <a:p>
            <a:r>
              <a:rPr lang="nl-NL" noProof="0" dirty="0"/>
              <a:t>Augustus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E0642-BFAC-41DA-97D8-CDD8D3CC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F70BB-664A-4E89-8304-3636EE07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235A300-4873-41B2-BCCB-481B72A869E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33188" y="1089950"/>
            <a:ext cx="7200000" cy="4860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 dirty="0"/>
              <a:t>&lt;</a:t>
            </a:r>
            <a:r>
              <a:rPr lang="nl-NL" noProof="0" dirty="0" err="1"/>
              <a:t>bullettext</a:t>
            </a:r>
            <a:r>
              <a:rPr lang="nl-NL" noProof="0" dirty="0"/>
              <a:t> here, </a:t>
            </a:r>
            <a:r>
              <a:rPr lang="nl-NL" noProof="0" dirty="0" err="1"/>
              <a:t>add</a:t>
            </a:r>
            <a:r>
              <a:rPr lang="nl-NL" noProof="0" dirty="0"/>
              <a:t> picture or tabel via </a:t>
            </a:r>
            <a:r>
              <a:rPr lang="nl-NL" noProof="0" dirty="0" err="1"/>
              <a:t>icons</a:t>
            </a:r>
            <a:r>
              <a:rPr lang="nl-NL" noProof="0" dirty="0"/>
              <a:t> below&gt;</a:t>
            </a:r>
          </a:p>
          <a:p>
            <a:pPr lvl="1"/>
            <a:r>
              <a:rPr lang="nl-NL" noProof="0" dirty="0"/>
              <a:t>&lt;</a:t>
            </a:r>
            <a:r>
              <a:rPr lang="nl-NL" noProof="0" dirty="0" err="1"/>
              <a:t>subbullet</a:t>
            </a:r>
            <a:r>
              <a:rPr lang="nl-NL" noProof="0" dirty="0"/>
              <a:t> here&gt;</a:t>
            </a:r>
          </a:p>
          <a:p>
            <a:pPr lvl="2"/>
            <a:r>
              <a:rPr lang="nl-NL" noProof="0" dirty="0" err="1"/>
              <a:t>Third</a:t>
            </a:r>
            <a:r>
              <a:rPr lang="nl-NL" noProof="0" dirty="0"/>
              <a:t> level</a:t>
            </a:r>
          </a:p>
          <a:p>
            <a:pPr lvl="3"/>
            <a:r>
              <a:rPr lang="nl-NL" noProof="0" dirty="0" err="1"/>
              <a:t>Fourth</a:t>
            </a:r>
            <a:r>
              <a:rPr lang="nl-NL" noProof="0" dirty="0"/>
              <a:t> level</a:t>
            </a:r>
          </a:p>
          <a:p>
            <a:pPr lvl="4"/>
            <a:r>
              <a:rPr lang="nl-NL" noProof="0" dirty="0" err="1"/>
              <a:t>Fifth</a:t>
            </a:r>
            <a:r>
              <a:rPr lang="nl-NL" noProof="0" dirty="0"/>
              <a:t>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5C58D15-50C3-47C2-977A-4328E4B71B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73187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96079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b_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E75A6CD5-8E78-4186-8DE5-F0F67C312C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8813" y="1741919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60F01-2EEF-4177-8161-C1C7652A1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noProof="0"/>
              <a:t>&lt;insert slide title here&gt;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E5479-A45E-44B9-A0CA-853A6AFB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/>
          <a:lstStyle/>
          <a:p>
            <a:r>
              <a:rPr lang="nl-NL" noProof="0" dirty="0"/>
              <a:t>Augustus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4271C-30AF-4AC2-B9B9-7D521C005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40AF8-11C7-4FB7-9E81-046908FA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0DDA90A-A47E-49CE-AA22-ECE722037F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8813" y="2661531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5AC198F-1632-4BD9-9FCA-380B1C60AF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8813" y="3581143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7ABF9E6C-100A-4882-BDC5-0BF0326AE7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8814" y="4500755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7F8D4058-EB47-4C36-9DF5-95445FF212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4350" y="1662194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3E5F764B-5E45-40AB-931D-0BAF1E66BF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" y="2568500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FCF50DC-5A0B-4D3F-BED9-CF7E36BEF0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4350" y="3474806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FE783DB8-3425-4915-8D64-DBF313E99A7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4350" y="4405012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B4E82CB-C06A-4A37-B42C-3D7E76E2475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58813" y="5420369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A3FEBEB2-8C4F-4AA8-90BC-FF64B9B2A5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14349" y="5332044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76163A9A-AF55-4B42-AAF6-DCA20D5BEE3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19852" y="1743644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A33F0C51-1C3D-4D53-99D8-7683F47F507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419852" y="2663256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7E5AD98E-E2E3-4B33-B201-25A553232E3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419852" y="3582868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6B3144EC-0FF1-467C-802D-EBD918A934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419853" y="4502480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BECB38EC-50A8-4B6D-B655-72532D0CDD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75389" y="1663919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89268217-9538-4499-A68D-DC1E94509D3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75389" y="2570225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20250AEA-1130-43F7-A4AF-B4C9A47A551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75389" y="3476531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42AE508D-DB95-47AD-9A4C-36242124E1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75389" y="4406737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  <p:sp>
        <p:nvSpPr>
          <p:cNvPr id="52" name="Text Placeholder 51">
            <a:extLst>
              <a:ext uri="{FF2B5EF4-FFF2-40B4-BE49-F238E27FC236}">
                <a16:creationId xmlns:a16="http://schemas.microsoft.com/office/drawing/2014/main" id="{DFA88310-0E3D-4B58-BF59-6FB790A718F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419852" y="5422094"/>
            <a:ext cx="5113336" cy="540000"/>
          </a:xfrm>
          <a:custGeom>
            <a:avLst/>
            <a:gdLst>
              <a:gd name="connsiteX0" fmla="*/ 102002 w 5113336"/>
              <a:gd name="connsiteY0" fmla="*/ 0 h 612000"/>
              <a:gd name="connsiteX1" fmla="*/ 5011334 w 5113336"/>
              <a:gd name="connsiteY1" fmla="*/ 0 h 612000"/>
              <a:gd name="connsiteX2" fmla="*/ 5113336 w 5113336"/>
              <a:gd name="connsiteY2" fmla="*/ 102002 h 612000"/>
              <a:gd name="connsiteX3" fmla="*/ 5113336 w 5113336"/>
              <a:gd name="connsiteY3" fmla="*/ 509998 h 612000"/>
              <a:gd name="connsiteX4" fmla="*/ 5011334 w 5113336"/>
              <a:gd name="connsiteY4" fmla="*/ 612000 h 612000"/>
              <a:gd name="connsiteX5" fmla="*/ 102002 w 5113336"/>
              <a:gd name="connsiteY5" fmla="*/ 612000 h 612000"/>
              <a:gd name="connsiteX6" fmla="*/ 0 w 5113336"/>
              <a:gd name="connsiteY6" fmla="*/ 509998 h 612000"/>
              <a:gd name="connsiteX7" fmla="*/ 0 w 5113336"/>
              <a:gd name="connsiteY7" fmla="*/ 102002 h 612000"/>
              <a:gd name="connsiteX8" fmla="*/ 102002 w 5113336"/>
              <a:gd name="connsiteY8" fmla="*/ 0 h 61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13336" h="612000">
                <a:moveTo>
                  <a:pt x="102002" y="0"/>
                </a:moveTo>
                <a:lnTo>
                  <a:pt x="5011334" y="0"/>
                </a:lnTo>
                <a:cubicBezTo>
                  <a:pt x="5067668" y="0"/>
                  <a:pt x="5113336" y="45668"/>
                  <a:pt x="5113336" y="102002"/>
                </a:cubicBezTo>
                <a:lnTo>
                  <a:pt x="5113336" y="509998"/>
                </a:lnTo>
                <a:cubicBezTo>
                  <a:pt x="5113336" y="566332"/>
                  <a:pt x="5067668" y="612000"/>
                  <a:pt x="5011334" y="612000"/>
                </a:cubicBezTo>
                <a:lnTo>
                  <a:pt x="102002" y="612000"/>
                </a:lnTo>
                <a:cubicBezTo>
                  <a:pt x="45668" y="612000"/>
                  <a:pt x="0" y="566332"/>
                  <a:pt x="0" y="509998"/>
                </a:cubicBezTo>
                <a:lnTo>
                  <a:pt x="0" y="102002"/>
                </a:lnTo>
                <a:cubicBezTo>
                  <a:pt x="0" y="45668"/>
                  <a:pt x="45668" y="0"/>
                  <a:pt x="10200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50000"/>
            </a:schemeClr>
          </a:solidFill>
          <a:ln w="22225">
            <a:solidFill>
              <a:schemeClr val="accent1"/>
            </a:solidFill>
            <a:prstDash val="dash"/>
          </a:ln>
        </p:spPr>
        <p:txBody>
          <a:bodyPr wrap="square" lIns="720000" tIns="0" rIns="108000" anchor="ctr" anchorCtr="0">
            <a:noAutofit/>
          </a:bodyPr>
          <a:lstStyle>
            <a:lvl1pPr marL="0" indent="0">
              <a:buFontTx/>
              <a:buNone/>
              <a:defRPr sz="2200">
                <a:solidFill>
                  <a:schemeClr val="accent3">
                    <a:lumMod val="50000"/>
                  </a:schemeClr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&lt;insert text&gt;</a:t>
            </a:r>
          </a:p>
        </p:txBody>
      </p:sp>
      <p:sp>
        <p:nvSpPr>
          <p:cNvPr id="53" name="Text Placeholder 52">
            <a:extLst>
              <a:ext uri="{FF2B5EF4-FFF2-40B4-BE49-F238E27FC236}">
                <a16:creationId xmlns:a16="http://schemas.microsoft.com/office/drawing/2014/main" id="{1CDF079D-0BC7-4349-8C93-0EBC58C394B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275388" y="5333769"/>
            <a:ext cx="720000" cy="720000"/>
          </a:xfrm>
          <a:custGeom>
            <a:avLst/>
            <a:gdLst>
              <a:gd name="connsiteX0" fmla="*/ 360000 w 720000"/>
              <a:gd name="connsiteY0" fmla="*/ 0 h 720000"/>
              <a:gd name="connsiteX1" fmla="*/ 720000 w 720000"/>
              <a:gd name="connsiteY1" fmla="*/ 360000 h 720000"/>
              <a:gd name="connsiteX2" fmla="*/ 360000 w 720000"/>
              <a:gd name="connsiteY2" fmla="*/ 720000 h 720000"/>
              <a:gd name="connsiteX3" fmla="*/ 0 w 720000"/>
              <a:gd name="connsiteY3" fmla="*/ 360000 h 720000"/>
              <a:gd name="connsiteX4" fmla="*/ 360000 w 720000"/>
              <a:gd name="connsiteY4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000" h="720000">
                <a:moveTo>
                  <a:pt x="360000" y="0"/>
                </a:moveTo>
                <a:cubicBezTo>
                  <a:pt x="558823" y="0"/>
                  <a:pt x="720000" y="161177"/>
                  <a:pt x="720000" y="360000"/>
                </a:cubicBezTo>
                <a:cubicBezTo>
                  <a:pt x="720000" y="558823"/>
                  <a:pt x="558823" y="720000"/>
                  <a:pt x="360000" y="720000"/>
                </a:cubicBezTo>
                <a:cubicBezTo>
                  <a:pt x="161177" y="720000"/>
                  <a:pt x="0" y="558823"/>
                  <a:pt x="0" y="360000"/>
                </a:cubicBezTo>
                <a:cubicBezTo>
                  <a:pt x="0" y="161177"/>
                  <a:pt x="161177" y="0"/>
                  <a:pt x="360000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tIns="0" rIns="0"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Tx/>
              <a:buNone/>
              <a:defRPr sz="3000" b="1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nl-NL" noProof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7110353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c_Contentbox comparison small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CFF0A-F55E-429B-B941-3D36B59C16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728663"/>
            <a:ext cx="10874375" cy="720725"/>
          </a:xfrm>
        </p:spPr>
        <p:txBody>
          <a:bodyPr/>
          <a:lstStyle>
            <a:lvl1pPr>
              <a:defRPr/>
            </a:lvl1pPr>
          </a:lstStyle>
          <a:p>
            <a:r>
              <a:rPr lang="nl-NL" noProof="0"/>
              <a:t>&lt;insert slide title here&gt;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95930-29A1-4FC1-AD43-9ED85F74130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58814" y="1736725"/>
            <a:ext cx="5113335" cy="4333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/>
              <a:t>&lt;keyword here&gt;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A0A164-4CAB-40BE-B0E4-7135954BE31A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419850" y="1736725"/>
            <a:ext cx="5113338" cy="433388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noProof="0"/>
              <a:t>&lt;keyword here&gt;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3BBB71-56B4-4900-805A-91BE38F8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/>
          <a:lstStyle/>
          <a:p>
            <a:r>
              <a:rPr lang="nl-NL" noProof="0" dirty="0"/>
              <a:t>Augustus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0218BF-8C07-4BE1-B11F-C6E3029CB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CEC9D-7082-4CFB-A42D-184579B05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34E8D1D-EAA7-4A70-812B-F69B392819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58813" y="2170113"/>
            <a:ext cx="5113337" cy="377983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/>
              <a:t>&lt;bullettext&gt;, or add picture via icon below</a:t>
            </a:r>
          </a:p>
          <a:p>
            <a:pPr lvl="1"/>
            <a:r>
              <a:rPr lang="nl-NL" noProof="0"/>
              <a:t>&lt;subbullet here&gt;</a:t>
            </a:r>
          </a:p>
          <a:p>
            <a:pPr lvl="2"/>
            <a:r>
              <a:rPr lang="nl-NL" noProof="0"/>
              <a:t>&lt;subbullets here&gt;</a:t>
            </a:r>
          </a:p>
          <a:p>
            <a:pPr lvl="3"/>
            <a:r>
              <a:rPr lang="nl-NL" noProof="0"/>
              <a:t>&lt;etc.&gt;</a:t>
            </a:r>
          </a:p>
          <a:p>
            <a:pPr lvl="4"/>
            <a:r>
              <a:rPr lang="nl-NL" noProof="0"/>
              <a:t>&lt;etc.&gt;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00957819-E14B-4BC5-BDDC-983E5016CBF5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419850" y="2170113"/>
            <a:ext cx="5113338" cy="3779837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 dirty="0"/>
              <a:t>&lt;</a:t>
            </a:r>
            <a:r>
              <a:rPr lang="nl-NL" noProof="0" dirty="0" err="1"/>
              <a:t>bullettext</a:t>
            </a:r>
            <a:r>
              <a:rPr lang="nl-NL" noProof="0" dirty="0"/>
              <a:t>&gt;, or </a:t>
            </a:r>
            <a:r>
              <a:rPr lang="nl-NL" noProof="0" dirty="0" err="1"/>
              <a:t>add</a:t>
            </a:r>
            <a:r>
              <a:rPr lang="nl-NL" noProof="0" dirty="0"/>
              <a:t> picture via icon below</a:t>
            </a:r>
          </a:p>
          <a:p>
            <a:pPr lvl="1"/>
            <a:r>
              <a:rPr lang="nl-NL" noProof="0" dirty="0"/>
              <a:t>&lt;</a:t>
            </a:r>
            <a:r>
              <a:rPr lang="nl-NL" noProof="0" dirty="0" err="1"/>
              <a:t>subbullet</a:t>
            </a:r>
            <a:r>
              <a:rPr lang="nl-NL" noProof="0" dirty="0"/>
              <a:t> here&gt;</a:t>
            </a:r>
          </a:p>
          <a:p>
            <a:pPr lvl="2"/>
            <a:r>
              <a:rPr lang="nl-NL" noProof="0" dirty="0"/>
              <a:t>&lt;</a:t>
            </a:r>
            <a:r>
              <a:rPr lang="nl-NL" noProof="0" dirty="0" err="1"/>
              <a:t>subbullets</a:t>
            </a:r>
            <a:r>
              <a:rPr lang="nl-NL" noProof="0" dirty="0"/>
              <a:t> here&gt;</a:t>
            </a:r>
          </a:p>
          <a:p>
            <a:pPr lvl="3"/>
            <a:r>
              <a:rPr lang="nl-NL" noProof="0" dirty="0"/>
              <a:t>&lt;etc.&gt;</a:t>
            </a:r>
          </a:p>
          <a:p>
            <a:pPr lvl="4"/>
            <a:r>
              <a:rPr lang="nl-NL" noProof="0" dirty="0"/>
              <a:t>&lt;etc.&gt;</a:t>
            </a:r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26C714D5-A6C0-466A-AF6C-CFC31C6F02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373187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39346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d_Picture X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56FF6F1-6DA4-4CC6-87D7-962816A3572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279263"/>
            <a:ext cx="12191999" cy="6174311"/>
          </a:xfrm>
          <a:custGeom>
            <a:avLst/>
            <a:gdLst>
              <a:gd name="connsiteX0" fmla="*/ 5745836 w 12191999"/>
              <a:gd name="connsiteY0" fmla="*/ 197669 h 6174311"/>
              <a:gd name="connsiteX1" fmla="*/ 6112076 w 12191999"/>
              <a:gd name="connsiteY1" fmla="*/ 197669 h 6174311"/>
              <a:gd name="connsiteX2" fmla="*/ 6111668 w 12191999"/>
              <a:gd name="connsiteY2" fmla="*/ 198311 h 6174311"/>
              <a:gd name="connsiteX3" fmla="*/ 5746300 w 12191999"/>
              <a:gd name="connsiteY3" fmla="*/ 198311 h 6174311"/>
              <a:gd name="connsiteX4" fmla="*/ 6237756 w 12191999"/>
              <a:gd name="connsiteY4" fmla="*/ 0 h 6174311"/>
              <a:gd name="connsiteX5" fmla="*/ 6393462 w 12191999"/>
              <a:gd name="connsiteY5" fmla="*/ 198311 h 6174311"/>
              <a:gd name="connsiteX6" fmla="*/ 12191999 w 12191999"/>
              <a:gd name="connsiteY6" fmla="*/ 198311 h 6174311"/>
              <a:gd name="connsiteX7" fmla="*/ 12191999 w 12191999"/>
              <a:gd name="connsiteY7" fmla="*/ 6174311 h 6174311"/>
              <a:gd name="connsiteX8" fmla="*/ 0 w 12191999"/>
              <a:gd name="connsiteY8" fmla="*/ 6174311 h 6174311"/>
              <a:gd name="connsiteX9" fmla="*/ 0 w 12191999"/>
              <a:gd name="connsiteY9" fmla="*/ 198311 h 6174311"/>
              <a:gd name="connsiteX10" fmla="*/ 5746300 w 12191999"/>
              <a:gd name="connsiteY10" fmla="*/ 198311 h 6174311"/>
              <a:gd name="connsiteX11" fmla="*/ 5943765 w 12191999"/>
              <a:gd name="connsiteY11" fmla="*/ 472352 h 6174311"/>
              <a:gd name="connsiteX12" fmla="*/ 6114638 w 12191999"/>
              <a:gd name="connsiteY12" fmla="*/ 197669 h 6174311"/>
              <a:gd name="connsiteX13" fmla="*/ 6112076 w 12191999"/>
              <a:gd name="connsiteY13" fmla="*/ 197669 h 6174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1999" h="6174311">
                <a:moveTo>
                  <a:pt x="5745836" y="197669"/>
                </a:moveTo>
                <a:lnTo>
                  <a:pt x="6112076" y="197669"/>
                </a:lnTo>
                <a:lnTo>
                  <a:pt x="6111668" y="198311"/>
                </a:lnTo>
                <a:lnTo>
                  <a:pt x="5746300" y="198311"/>
                </a:lnTo>
                <a:close/>
                <a:moveTo>
                  <a:pt x="6237756" y="0"/>
                </a:moveTo>
                <a:lnTo>
                  <a:pt x="6393462" y="198311"/>
                </a:lnTo>
                <a:lnTo>
                  <a:pt x="12191999" y="198311"/>
                </a:lnTo>
                <a:lnTo>
                  <a:pt x="12191999" y="6174311"/>
                </a:lnTo>
                <a:lnTo>
                  <a:pt x="0" y="6174311"/>
                </a:lnTo>
                <a:lnTo>
                  <a:pt x="0" y="198311"/>
                </a:lnTo>
                <a:lnTo>
                  <a:pt x="5746300" y="198311"/>
                </a:lnTo>
                <a:lnTo>
                  <a:pt x="5943765" y="472352"/>
                </a:lnTo>
                <a:lnTo>
                  <a:pt x="6114638" y="197669"/>
                </a:lnTo>
                <a:lnTo>
                  <a:pt x="6112076" y="197669"/>
                </a:lnTo>
                <a:close/>
              </a:path>
            </a:pathLst>
          </a:custGeom>
          <a:noFill/>
        </p:spPr>
        <p:txBody>
          <a:bodyPr wrap="square" lIns="864000" tIns="504000" rIns="864000" bIns="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Tx/>
              <a:buNone/>
              <a:tabLst/>
              <a:defRPr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noProof="0"/>
              <a:t>Add a picture by clicking on the icon below. </a:t>
            </a:r>
            <a:br>
              <a:rPr lang="nl-NL" noProof="0"/>
            </a:br>
            <a:r>
              <a:rPr lang="nl-NL" noProof="0"/>
              <a:t>Scale &amp; move pic within the frame via tab ‘Format’  Crop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endParaRPr lang="nl-NL" noProof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Tx/>
              <a:buNone/>
              <a:tabLst/>
              <a:defRPr/>
            </a:pPr>
            <a:r>
              <a:rPr lang="nl-NL" noProof="0"/>
              <a:t>NB: this picture frame follows the ‘heartbeat’ at the top of the slide, </a:t>
            </a:r>
            <a:br>
              <a:rPr lang="nl-NL" noProof="0"/>
            </a:br>
            <a:r>
              <a:rPr lang="nl-NL" noProof="0"/>
              <a:t>don’t move or scale the frame itself</a:t>
            </a:r>
          </a:p>
          <a:p>
            <a:endParaRPr lang="nl-NL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174954-8845-4555-B9AA-A96867DBB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noProof="0"/>
              <a:t>&lt;insert slide title here&gt;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0DCA66-E5D5-4BE7-B3CD-E37E4D34EC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/>
          <a:lstStyle/>
          <a:p>
            <a:r>
              <a:rPr lang="nl-NL" noProof="0" dirty="0"/>
              <a:t>Augustus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4D6FF1-71AF-4E17-8E63-FFDB858FC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002BE-6493-407E-98C6-F770EB12F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6E7459E-13C0-4319-AD79-D67A45FF43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73187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394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 black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6121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0F01-2EEF-4177-8161-C1C7652A1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62100" y="1449388"/>
            <a:ext cx="9086850" cy="2179638"/>
          </a:xfrm>
        </p:spPr>
        <p:txBody>
          <a:bodyPr tIns="0" rIns="0" bIns="0" anchor="b" anchorCtr="0">
            <a:noAutofit/>
          </a:bodyPr>
          <a:lstStyle>
            <a:lvl1pPr algn="ctr">
              <a:lnSpc>
                <a:spcPct val="100000"/>
              </a:lnSpc>
              <a:defRPr sz="8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nl-NL" noProof="0"/>
              <a:t>&lt;Section header,</a:t>
            </a:r>
            <a:br>
              <a:rPr lang="nl-NL" noProof="0"/>
            </a:br>
            <a:r>
              <a:rPr lang="nl-NL" noProof="0"/>
              <a:t>max. two lines&gt;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EEE23A-AB6D-48E3-82B7-95493BA17B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447925" y="4429124"/>
            <a:ext cx="7315200" cy="1520825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nl-NL" noProof="0"/>
              <a:t>&lt;some text to explain what the upcoming section is about, max. three lines&gt;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930078-C8E6-4895-A21E-B90749B63F4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/>
          <a:lstStyle/>
          <a:p>
            <a:r>
              <a:rPr lang="nl-NL" noProof="0" dirty="0"/>
              <a:t>Augustus 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EC33EEA-7839-4916-B8F5-B1177AFC4C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D7645-D70E-4685-AA9E-1EEFF99CACF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pPr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3171327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x_Vertica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0750A-16BD-4E2E-8C09-BC7A27A8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nl-NL" noProof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94A086-60C1-48B1-BCBE-E6C24173D5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0231B2-2E6F-4748-901A-389B3748B0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/>
          <a:lstStyle/>
          <a:p>
            <a:r>
              <a:rPr lang="nl-NL" noProof="0" dirty="0"/>
              <a:t>Augustus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A5A43-9EF1-4877-90F0-9AECC1890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A76CBC-3B5C-4C9C-A7AF-6357C11F8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pPr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22209167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x_Vertica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F04C335-4AD1-4527-B2DA-51D678F54F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944100" y="728663"/>
            <a:ext cx="1589088" cy="5221287"/>
          </a:xfrm>
        </p:spPr>
        <p:txBody>
          <a:bodyPr vert="eaVert"/>
          <a:lstStyle/>
          <a:p>
            <a:r>
              <a:rPr lang="en-US" noProof="0"/>
              <a:t>Click to edit Master title style</a:t>
            </a:r>
            <a:endParaRPr lang="nl-NL" noProof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511209-D09A-4681-824D-6F3544A767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58813" y="728663"/>
            <a:ext cx="9028111" cy="5221287"/>
          </a:xfrm>
        </p:spPr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NL" noProof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89CED-B81B-487D-898F-BD02E45E51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/>
          <a:lstStyle/>
          <a:p>
            <a:r>
              <a:rPr lang="nl-NL" noProof="0" dirty="0"/>
              <a:t>Augustus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1133B2-F026-4B99-98C2-D259EB61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B79353-24F0-497F-801C-B726EEB20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pPr/>
              <a:t>‹#›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841606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ntent summary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0F01-2EEF-4177-8161-C1C7652A1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2714625"/>
            <a:ext cx="4703761" cy="1038225"/>
          </a:xfrm>
        </p:spPr>
        <p:txBody>
          <a:bodyPr tIns="0" rIns="0" bIns="0" anchor="t" anchorCtr="0">
            <a:normAutofit/>
          </a:bodyPr>
          <a:lstStyle>
            <a:lvl1pPr>
              <a:lnSpc>
                <a:spcPts val="11000"/>
              </a:lnSpc>
              <a:defRPr sz="9000" b="1">
                <a:solidFill>
                  <a:schemeClr val="accent1"/>
                </a:solidFill>
              </a:defRPr>
            </a:lvl1pPr>
          </a:lstStyle>
          <a:p>
            <a:r>
              <a:rPr lang="nl-NL" noProof="0"/>
              <a:t>&lt;inhoud&gt;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E5479-A45E-44B9-A0CA-853A6AFB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/>
          <a:lstStyle/>
          <a:p>
            <a:r>
              <a:rPr lang="nl-NL" noProof="0" dirty="0"/>
              <a:t>Augustus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4271C-30AF-4AC2-B9B9-7D521C005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40AF8-11C7-4FB7-9E81-046908FA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CEEE23A-AB6D-48E3-82B7-95493BA17B5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19850" y="1449388"/>
            <a:ext cx="5113338" cy="450056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/>
              <a:t>&lt;bullettext here&gt;</a:t>
            </a:r>
          </a:p>
          <a:p>
            <a:pPr lvl="1"/>
            <a:r>
              <a:rPr lang="nl-NL" noProof="0"/>
              <a:t>&lt;subbullets here&gt;</a:t>
            </a:r>
          </a:p>
          <a:p>
            <a:pPr lvl="2"/>
            <a:r>
              <a:rPr lang="nl-NL" noProof="0"/>
              <a:t>&lt;subbullets here&gt;</a:t>
            </a:r>
          </a:p>
          <a:p>
            <a:pPr lvl="3"/>
            <a:r>
              <a:rPr lang="nl-NL" noProof="0"/>
              <a:t>&lt;etc.&gt;</a:t>
            </a:r>
          </a:p>
          <a:p>
            <a:pPr lvl="4"/>
            <a:r>
              <a:rPr lang="nl-NL" noProof="0"/>
              <a:t>&lt;etc.&gt;</a:t>
            </a:r>
          </a:p>
        </p:txBody>
      </p:sp>
    </p:spTree>
    <p:extLst>
      <p:ext uri="{BB962C8B-B14F-4D97-AF65-F5344CB8AC3E}">
        <p14:creationId xmlns:p14="http://schemas.microsoft.com/office/powerpoint/2010/main" val="2930044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a_Contentbox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0F01-2EEF-4177-8161-C1C7652A1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noProof="0"/>
              <a:t>&lt;insert slide title here&gt;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E5479-A45E-44B9-A0CA-853A6AFB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/>
          <a:lstStyle/>
          <a:p>
            <a:r>
              <a:rPr lang="nl-NL" noProof="0" dirty="0"/>
              <a:t>Augustus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4271C-30AF-4AC2-B9B9-7D521C005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40AF8-11C7-4FB7-9E81-046908FA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27AD208-56A6-47F9-B322-BDE98663720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8812" y="1736724"/>
            <a:ext cx="10874375" cy="4213226"/>
          </a:xfrm>
          <a:prstGeom prst="rect">
            <a:avLst/>
          </a:prstGeom>
        </p:spPr>
        <p:txBody>
          <a:bodyPr vert="horz" lIns="0" tIns="72000" rIns="180000" bIns="0" rtlCol="0">
            <a:normAutofit/>
          </a:bodyPr>
          <a:lstStyle>
            <a:lvl1pPr>
              <a:lnSpc>
                <a:spcPct val="120000"/>
              </a:lnSpc>
              <a:defRPr>
                <a:sym typeface="Wingdings" panose="05000000000000000000" pitchFamily="2" charset="2"/>
              </a:defRPr>
            </a:lvl1pPr>
          </a:lstStyle>
          <a:p>
            <a:pPr lvl="0"/>
            <a:r>
              <a:rPr lang="nl-NL" noProof="0" dirty="0"/>
              <a:t>&lt;</a:t>
            </a:r>
            <a:r>
              <a:rPr lang="nl-NL" noProof="0" dirty="0" err="1"/>
              <a:t>bullettext</a:t>
            </a:r>
            <a:r>
              <a:rPr lang="nl-NL" noProof="0" dirty="0"/>
              <a:t>, </a:t>
            </a:r>
            <a:r>
              <a:rPr lang="nl-NL" noProof="0" dirty="0" err="1"/>
              <a:t>to</a:t>
            </a:r>
            <a:r>
              <a:rPr lang="nl-NL" noProof="0" dirty="0"/>
              <a:t> </a:t>
            </a:r>
            <a:r>
              <a:rPr lang="nl-NL" noProof="0" dirty="0" err="1"/>
              <a:t>remove</a:t>
            </a:r>
            <a:r>
              <a:rPr lang="nl-NL" noProof="0" dirty="0"/>
              <a:t> </a:t>
            </a:r>
            <a:r>
              <a:rPr lang="nl-NL" noProof="0" dirty="0" err="1"/>
              <a:t>bullets</a:t>
            </a:r>
            <a:r>
              <a:rPr lang="nl-NL" noProof="0" dirty="0"/>
              <a:t>: right-click on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text</a:t>
            </a:r>
            <a:r>
              <a:rPr lang="nl-NL" noProof="0" dirty="0"/>
              <a:t>  </a:t>
            </a:r>
            <a:r>
              <a:rPr lang="nl-NL" noProof="0" dirty="0" err="1"/>
              <a:t>bullets</a:t>
            </a:r>
            <a:r>
              <a:rPr lang="nl-NL" noProof="0" dirty="0"/>
              <a:t> &amp; </a:t>
            </a:r>
            <a:r>
              <a:rPr lang="nl-NL" noProof="0" dirty="0" err="1"/>
              <a:t>numbering</a:t>
            </a:r>
            <a:r>
              <a:rPr lang="nl-NL" noProof="0" dirty="0"/>
              <a:t>  none. No </a:t>
            </a:r>
            <a:r>
              <a:rPr lang="nl-NL" noProof="0" dirty="0" err="1"/>
              <a:t>text</a:t>
            </a:r>
            <a:r>
              <a:rPr lang="nl-NL" noProof="0" dirty="0"/>
              <a:t>? </a:t>
            </a:r>
            <a:r>
              <a:rPr lang="nl-NL" noProof="0" dirty="0" err="1"/>
              <a:t>Use</a:t>
            </a:r>
            <a:r>
              <a:rPr lang="nl-NL" noProof="0" dirty="0"/>
              <a:t> </a:t>
            </a:r>
            <a:r>
              <a:rPr lang="nl-NL" noProof="0" dirty="0" err="1"/>
              <a:t>one</a:t>
            </a:r>
            <a:r>
              <a:rPr lang="nl-NL" noProof="0" dirty="0"/>
              <a:t> of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icons</a:t>
            </a:r>
            <a:r>
              <a:rPr lang="nl-NL" noProof="0" dirty="0"/>
              <a:t> below&gt;</a:t>
            </a:r>
          </a:p>
          <a:p>
            <a:pPr lvl="1"/>
            <a:r>
              <a:rPr lang="nl-NL" noProof="0" dirty="0"/>
              <a:t>&lt;</a:t>
            </a:r>
            <a:r>
              <a:rPr lang="nl-NL" noProof="0" dirty="0" err="1"/>
              <a:t>subbullet</a:t>
            </a:r>
            <a:r>
              <a:rPr lang="nl-NL" noProof="0" dirty="0"/>
              <a:t> here&gt;</a:t>
            </a:r>
          </a:p>
          <a:p>
            <a:pPr lvl="2"/>
            <a:r>
              <a:rPr lang="nl-NL" noProof="0" dirty="0"/>
              <a:t>&lt;</a:t>
            </a:r>
            <a:r>
              <a:rPr lang="nl-NL" noProof="0" dirty="0" err="1"/>
              <a:t>subbullet</a:t>
            </a:r>
            <a:r>
              <a:rPr lang="nl-NL" noProof="0" dirty="0"/>
              <a:t> here&gt;</a:t>
            </a:r>
          </a:p>
          <a:p>
            <a:pPr lvl="3"/>
            <a:r>
              <a:rPr lang="nl-NL" noProof="0" dirty="0"/>
              <a:t>&lt;etc.&gt;</a:t>
            </a:r>
          </a:p>
          <a:p>
            <a:pPr lvl="4"/>
            <a:r>
              <a:rPr lang="nl-NL" noProof="0" dirty="0"/>
              <a:t>&lt;etc.&gt;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F78EA07-93BD-4B6E-A412-78ABF96C02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373187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62779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b_Picture + contentbox small + short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3B8C-75FF-4081-BEF6-71F92CD6C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19853" y="728661"/>
            <a:ext cx="5113336" cy="1372855"/>
          </a:xfrm>
        </p:spPr>
        <p:txBody>
          <a:bodyPr wrap="square" anchor="t" anchorCtr="0"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nl-NL" noProof="0"/>
              <a:t>&lt;insert slide title across two lines&gt;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1228D-9C33-4B54-8981-BF713591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/>
          <a:lstStyle/>
          <a:p>
            <a:r>
              <a:rPr lang="nl-NL" noProof="0" dirty="0"/>
              <a:t>Augustus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E0642-BFAC-41DA-97D8-CDD8D3CC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F70BB-664A-4E89-8304-3636EE07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25ED00C-C71C-45AF-AB64-123D08E9434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19850" y="2422358"/>
            <a:ext cx="5113338" cy="352759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 dirty="0"/>
              <a:t>&lt;</a:t>
            </a:r>
            <a:r>
              <a:rPr lang="nl-NL" noProof="0" dirty="0" err="1"/>
              <a:t>bullettext</a:t>
            </a:r>
            <a:r>
              <a:rPr lang="nl-NL" noProof="0" dirty="0"/>
              <a:t> here&gt;</a:t>
            </a:r>
          </a:p>
          <a:p>
            <a:pPr lvl="1"/>
            <a:r>
              <a:rPr lang="nl-NL" noProof="0" dirty="0"/>
              <a:t>&lt;</a:t>
            </a:r>
            <a:r>
              <a:rPr lang="nl-NL" noProof="0" dirty="0" err="1"/>
              <a:t>subbullet</a:t>
            </a:r>
            <a:r>
              <a:rPr lang="nl-NL" noProof="0" dirty="0"/>
              <a:t> here&gt;</a:t>
            </a:r>
          </a:p>
          <a:p>
            <a:pPr lvl="2"/>
            <a:r>
              <a:rPr lang="nl-NL" noProof="0" dirty="0" err="1"/>
              <a:t>Third</a:t>
            </a:r>
            <a:r>
              <a:rPr lang="nl-NL" noProof="0" dirty="0"/>
              <a:t> level</a:t>
            </a:r>
          </a:p>
          <a:p>
            <a:pPr lvl="3"/>
            <a:r>
              <a:rPr lang="nl-NL" noProof="0" dirty="0" err="1"/>
              <a:t>Fourth</a:t>
            </a:r>
            <a:r>
              <a:rPr lang="nl-NL" noProof="0" dirty="0"/>
              <a:t> level</a:t>
            </a:r>
          </a:p>
          <a:p>
            <a:pPr lvl="4"/>
            <a:r>
              <a:rPr lang="nl-NL" noProof="0" dirty="0" err="1"/>
              <a:t>Fifth</a:t>
            </a:r>
            <a:r>
              <a:rPr lang="nl-NL" noProof="0" dirty="0"/>
              <a:t>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695ECCA-8D5C-42BC-B11E-01BEBBD78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8811" y="914401"/>
            <a:ext cx="5113338" cy="5035550"/>
          </a:xfrm>
          <a:noFill/>
        </p:spPr>
        <p:txBody>
          <a:bodyPr bIns="864000" anchor="ctr" anchorCtr="0">
            <a:noAutofit/>
          </a:bodyPr>
          <a:lstStyle>
            <a:lvl1pPr marL="0" indent="0" algn="ctr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nl-NL" noProof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7DDC0B17-1F15-48D6-9189-3573131761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12149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2300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_Picture + contentbox small +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3B8C-75FF-4081-BEF6-71F92CD6C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3" y="728662"/>
            <a:ext cx="10874376" cy="720726"/>
          </a:xfrm>
        </p:spPr>
        <p:txBody>
          <a:bodyPr wrap="none" anchor="b"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nl-NL" noProof="0"/>
              <a:t>&lt;insert slide title&gt;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1228D-9C33-4B54-8981-BF713591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/>
          <a:lstStyle/>
          <a:p>
            <a:r>
              <a:rPr lang="nl-NL" noProof="0" dirty="0"/>
              <a:t>Augustus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E0642-BFAC-41DA-97D8-CDD8D3CC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F70BB-664A-4E89-8304-3636EE07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425ED00C-C71C-45AF-AB64-123D08E9434A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19850" y="1736725"/>
            <a:ext cx="5113338" cy="421322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nl-NL" noProof="0"/>
              <a:t>&lt;bullettext here&gt;</a:t>
            </a:r>
          </a:p>
          <a:p>
            <a:pPr lvl="1"/>
            <a:r>
              <a:rPr lang="nl-NL" noProof="0"/>
              <a:t>&lt;subbullet here&gt;</a:t>
            </a:r>
          </a:p>
          <a:p>
            <a:pPr lvl="2"/>
            <a:r>
              <a:rPr lang="nl-NL" noProof="0"/>
              <a:t>Third level</a:t>
            </a:r>
          </a:p>
          <a:p>
            <a:pPr lvl="3"/>
            <a:r>
              <a:rPr lang="nl-NL" noProof="0"/>
              <a:t>Fourth level</a:t>
            </a:r>
          </a:p>
          <a:p>
            <a:pPr lvl="4"/>
            <a:r>
              <a:rPr lang="nl-NL" noProof="0"/>
              <a:t>Fifth level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3695ECCA-8D5C-42BC-B11E-01BEBBD78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8811" y="1736725"/>
            <a:ext cx="5113338" cy="4213226"/>
          </a:xfrm>
          <a:noFill/>
        </p:spPr>
        <p:txBody>
          <a:bodyPr bIns="864000" anchor="ctr" anchorCtr="0">
            <a:noAutofit/>
          </a:bodyPr>
          <a:lstStyle>
            <a:lvl1pPr marL="0" indent="0" algn="ctr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/>
              <a:t>Click icon to add picture</a:t>
            </a:r>
            <a:endParaRPr lang="nl-NL" noProof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955E7E34-F567-4CF8-81ED-441FC77447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12149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1300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d_Picture small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3B8C-75FF-4081-BEF6-71F92CD6C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728662"/>
            <a:ext cx="10874374" cy="720726"/>
          </a:xfrm>
        </p:spPr>
        <p:txBody>
          <a:bodyPr anchor="b"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nl-NL" noProof="0"/>
              <a:t>&lt;insert slide title here&gt;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4F8B8B-D74E-45B9-8A6F-80821C50C329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419850" y="1736725"/>
            <a:ext cx="5113338" cy="4213225"/>
          </a:xfrm>
          <a:noFill/>
          <a:ln>
            <a:noFill/>
          </a:ln>
        </p:spPr>
        <p:txBody>
          <a:bodyPr bIns="86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240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Add picture, scale via tab ‘Format’  crop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1228D-9C33-4B54-8981-BF713591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/>
          <a:lstStyle/>
          <a:p>
            <a:r>
              <a:rPr lang="nl-NL" noProof="0" dirty="0"/>
              <a:t>Augustus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E0642-BFAC-41DA-97D8-CDD8D3CC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F70BB-664A-4E89-8304-3636EE07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F0953B0-F86B-442E-BF8B-4F7E199C8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811" y="1736725"/>
            <a:ext cx="5113338" cy="4213225"/>
          </a:xfrm>
          <a:noFill/>
          <a:ln>
            <a:noFill/>
          </a:ln>
        </p:spPr>
        <p:txBody>
          <a:bodyPr bIns="864000" anchor="ctr" anchorCtr="0">
            <a:noAutofit/>
          </a:bodyPr>
          <a:lstStyle>
            <a:lvl1pPr marL="0" indent="0" algn="ctr">
              <a:buNone/>
              <a:defRPr sz="240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 noProof="0"/>
              <a:t>Add picture, scale via tab ‘Format’  crop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382756D-955F-4721-A2E5-7537A8080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73187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17019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e_Picture medi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3B8C-75FF-4081-BEF6-71F92CD6C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728663"/>
            <a:ext cx="10874372" cy="720725"/>
          </a:xfrm>
        </p:spPr>
        <p:txBody>
          <a:bodyPr anchor="b" anchorCtr="0"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nl-NL" noProof="0"/>
              <a:t>&lt;insert slide title here across a few lines&gt;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1228D-9C33-4B54-8981-BF713591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/>
          <a:lstStyle/>
          <a:p>
            <a:r>
              <a:rPr lang="nl-NL" noProof="0" dirty="0"/>
              <a:t>Augustus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E0642-BFAC-41DA-97D8-CDD8D3CC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F70BB-664A-4E89-8304-3636EE07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ACCDA5-A4AD-4F8C-BC17-2E6D506A8B5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435320" y="1732335"/>
            <a:ext cx="7321359" cy="4217615"/>
          </a:xfrm>
          <a:noFill/>
        </p:spPr>
        <p:txBody>
          <a:bodyPr bIns="1476000" anchor="ctr" anchorCtr="0"/>
          <a:lstStyle>
            <a:lvl1pPr marL="0" indent="0" algn="ctr">
              <a:buFontTx/>
              <a:buNone/>
              <a:defRPr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defRPr>
            </a:lvl1pPr>
          </a:lstStyle>
          <a:p>
            <a:r>
              <a:rPr lang="nl-NL" noProof="0"/>
              <a:t>Add a picture by clicking on the icon below. </a:t>
            </a:r>
            <a:br>
              <a:rPr lang="nl-NL" noProof="0"/>
            </a:br>
            <a:r>
              <a:rPr lang="nl-NL" noProof="0"/>
              <a:t>Scale &amp; move pic within the frame via tab ‘Format’ </a:t>
            </a:r>
            <a:br>
              <a:rPr lang="nl-NL" noProof="0"/>
            </a:br>
            <a:r>
              <a:rPr lang="nl-NL" noProof="0"/>
              <a:t> Crop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1C17702-A6CE-4EAC-86E0-83C2740280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96679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1964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f_Pictur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3B8C-75FF-4081-BEF6-71F92CD6CC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814" y="728662"/>
            <a:ext cx="10874374" cy="720726"/>
          </a:xfrm>
        </p:spPr>
        <p:txBody>
          <a:bodyPr anchor="b"/>
          <a:lstStyle>
            <a:lvl1pPr>
              <a:lnSpc>
                <a:spcPct val="110000"/>
              </a:lnSpc>
              <a:defRPr sz="4400"/>
            </a:lvl1pPr>
          </a:lstStyle>
          <a:p>
            <a:r>
              <a:rPr lang="nl-NL" noProof="0"/>
              <a:t>&lt;insert slide title here&gt;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C1228D-9C33-4B54-8981-BF71359145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/>
          <a:lstStyle/>
          <a:p>
            <a:r>
              <a:rPr lang="nl-NL" noProof="0" dirty="0"/>
              <a:t>Augustus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7E0642-BFAC-41DA-97D8-CDD8D3CC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7F70BB-664A-4E89-8304-3636EE078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0F0953B0-F86B-442E-BF8B-4F7E199C8DD2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58810" y="1736725"/>
            <a:ext cx="10874377" cy="4213225"/>
          </a:xfrm>
          <a:noFill/>
        </p:spPr>
        <p:txBody>
          <a:bodyPr bIns="864000" anchor="ctr" anchorCtr="0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 sz="3200">
                <a:solidFill>
                  <a:schemeClr val="bg1">
                    <a:lumMod val="50000"/>
                  </a:schemeClr>
                </a:solidFill>
                <a:sym typeface="Wingdings" panose="05000000000000000000" pitchFamily="2" charset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noProof="0"/>
              <a:t>Add a picture by clicking on the icon below. </a:t>
            </a:r>
            <a:br>
              <a:rPr lang="nl-NL" noProof="0"/>
            </a:br>
            <a:r>
              <a:rPr lang="nl-NL" noProof="0"/>
              <a:t>Scale &amp; move pic within the frame via tab ‘Format’  Crop</a:t>
            </a:r>
          </a:p>
          <a:p>
            <a:endParaRPr lang="nl-NL" noProof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9A68F25D-39DC-4724-9471-866B6D5B8E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73187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9573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f_Table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60F01-2EEF-4177-8161-C1C7652A1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l-NL" noProof="0"/>
              <a:t>&lt;insert slide title here&gt;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E5479-A45E-44B9-A0CA-853A6AFB0C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3" y="6524625"/>
            <a:ext cx="2446337" cy="330200"/>
          </a:xfrm>
          <a:prstGeom prst="rect">
            <a:avLst/>
          </a:prstGeom>
        </p:spPr>
        <p:txBody>
          <a:bodyPr/>
          <a:lstStyle/>
          <a:p>
            <a:r>
              <a:rPr lang="nl-NL" noProof="0" dirty="0"/>
              <a:t>Augustus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94271C-30AF-4AC2-B9B9-7D521C005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40AF8-11C7-4FB7-9E81-046908FAA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‹#›</a:t>
            </a:fld>
            <a:endParaRPr lang="nl-NL" noProof="0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8F1D978A-BB1E-4BEF-AF61-AE703BF1B88B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/>
        <p:txBody>
          <a:bodyPr rIns="0" bIns="1296000" anchor="ctr" anchorCtr="0"/>
          <a:lstStyle>
            <a:lvl1pPr marL="0" indent="0" algn="ctr">
              <a:buFontTx/>
              <a:buNone/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l-NL" noProof="0"/>
              <a:t>Add a table by clicking on the icon below. </a:t>
            </a:r>
            <a:br>
              <a:rPr lang="nl-NL" noProof="0"/>
            </a:br>
            <a:r>
              <a:rPr lang="nl-NL" noProof="0"/>
              <a:t>Choose a colour scheme via the ‘Design’-tab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A953A75E-6673-43B8-BF52-EA14AE2A4C8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373187" y="5972825"/>
            <a:ext cx="2160000" cy="216000"/>
          </a:xfrm>
        </p:spPr>
        <p:txBody>
          <a:bodyPr tIns="36000" rIns="0">
            <a:noAutofit/>
          </a:bodyPr>
          <a:lstStyle>
            <a:lvl1pPr marL="0" indent="0" algn="r">
              <a:buNone/>
              <a:defRPr sz="1200"/>
            </a:lvl1pPr>
          </a:lstStyle>
          <a:p>
            <a:pPr lvl="0"/>
            <a:r>
              <a:rPr lang="en-US" dirty="0" err="1"/>
              <a:t>bron</a:t>
            </a:r>
            <a:r>
              <a:rPr lang="en-US" dirty="0"/>
              <a:t>: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9128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EBD4C2B-8121-4A5B-9C05-2DC7EC13A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728662"/>
            <a:ext cx="10874374" cy="720726"/>
          </a:xfrm>
          <a:prstGeom prst="rect">
            <a:avLst/>
          </a:prstGeom>
        </p:spPr>
        <p:txBody>
          <a:bodyPr vert="horz" lIns="0" tIns="0" rIns="180000" bIns="0" rtlCol="0" anchor="b" anchorCtr="0">
            <a:noAutofit/>
          </a:bodyPr>
          <a:lstStyle/>
          <a:p>
            <a:r>
              <a:rPr lang="nl-NL" noProof="0"/>
              <a:t>&lt;insert slide title here&gt;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90DD12-458A-472E-93D6-C709A1C3F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8812" y="1736724"/>
            <a:ext cx="10874375" cy="4213226"/>
          </a:xfrm>
          <a:prstGeom prst="rect">
            <a:avLst/>
          </a:prstGeom>
        </p:spPr>
        <p:txBody>
          <a:bodyPr vert="horz" lIns="0" tIns="72000" rIns="180000" bIns="0" rtlCol="0">
            <a:normAutofit/>
          </a:bodyPr>
          <a:lstStyle/>
          <a:p>
            <a:pPr lvl="0"/>
            <a:r>
              <a:rPr lang="nl-NL" noProof="0" dirty="0"/>
              <a:t>&lt;</a:t>
            </a:r>
            <a:r>
              <a:rPr lang="nl-NL" noProof="0" dirty="0" err="1"/>
              <a:t>bullettext</a:t>
            </a:r>
            <a:r>
              <a:rPr lang="nl-NL" noProof="0" dirty="0"/>
              <a:t>&gt; no </a:t>
            </a:r>
            <a:r>
              <a:rPr lang="nl-NL" noProof="0" dirty="0" err="1"/>
              <a:t>bullets</a:t>
            </a:r>
            <a:r>
              <a:rPr lang="nl-NL" noProof="0" dirty="0"/>
              <a:t>? Right-click on </a:t>
            </a:r>
            <a:r>
              <a:rPr lang="nl-NL" noProof="0" dirty="0" err="1"/>
              <a:t>the</a:t>
            </a:r>
            <a:r>
              <a:rPr lang="nl-NL" noProof="0" dirty="0"/>
              <a:t> </a:t>
            </a:r>
            <a:r>
              <a:rPr lang="nl-NL" noProof="0" dirty="0" err="1"/>
              <a:t>text</a:t>
            </a:r>
            <a:r>
              <a:rPr lang="nl-NL" noProof="0" dirty="0"/>
              <a:t>: </a:t>
            </a:r>
            <a:r>
              <a:rPr lang="nl-NL" noProof="0" dirty="0" err="1"/>
              <a:t>bullets</a:t>
            </a:r>
            <a:r>
              <a:rPr lang="nl-NL" noProof="0" dirty="0"/>
              <a:t> &amp; </a:t>
            </a:r>
            <a:r>
              <a:rPr lang="nl-NL" noProof="0" dirty="0" err="1"/>
              <a:t>numbering</a:t>
            </a:r>
            <a:r>
              <a:rPr lang="nl-NL" noProof="0" dirty="0"/>
              <a:t>: none</a:t>
            </a:r>
          </a:p>
          <a:p>
            <a:pPr lvl="1"/>
            <a:r>
              <a:rPr lang="nl-NL" noProof="0" dirty="0"/>
              <a:t>&lt;</a:t>
            </a:r>
            <a:r>
              <a:rPr lang="nl-NL" noProof="0" dirty="0" err="1"/>
              <a:t>subbullet</a:t>
            </a:r>
            <a:r>
              <a:rPr lang="nl-NL" noProof="0" dirty="0"/>
              <a:t> here&gt;</a:t>
            </a:r>
          </a:p>
          <a:p>
            <a:pPr lvl="2"/>
            <a:r>
              <a:rPr lang="nl-NL" noProof="0" dirty="0"/>
              <a:t>&lt;</a:t>
            </a:r>
            <a:r>
              <a:rPr lang="nl-NL" noProof="0" dirty="0" err="1"/>
              <a:t>subbullet</a:t>
            </a:r>
            <a:r>
              <a:rPr lang="nl-NL" noProof="0" dirty="0"/>
              <a:t> here&gt;</a:t>
            </a:r>
          </a:p>
          <a:p>
            <a:pPr lvl="3"/>
            <a:r>
              <a:rPr lang="nl-NL" noProof="0" dirty="0"/>
              <a:t>&lt;etc.&gt;</a:t>
            </a:r>
          </a:p>
          <a:p>
            <a:pPr lvl="4"/>
            <a:r>
              <a:rPr lang="nl-NL" noProof="0" dirty="0"/>
              <a:t>&lt;etc.&gt;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771D94-9F01-445E-9183-B2E7460D5E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72149" y="6524625"/>
            <a:ext cx="5572126" cy="33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endParaRPr lang="nl-NL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93B133-3E8D-4364-B19F-B3C6DB3C2A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44275" y="6521450"/>
            <a:ext cx="512763" cy="33337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400">
                <a:solidFill>
                  <a:schemeClr val="accent2"/>
                </a:solidFill>
              </a:defRPr>
            </a:lvl1pPr>
          </a:lstStyle>
          <a:p>
            <a:fld id="{1C9A96B6-8385-4046-B525-53A693D53CBF}" type="slidenum">
              <a:rPr lang="nl-NL" noProof="0" smtClean="0"/>
              <a:pPr/>
              <a:t>‹#›</a:t>
            </a:fld>
            <a:endParaRPr lang="nl-NL" noProof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6651F86-2E02-4B4C-8837-02C368F6BC8F}"/>
              </a:ext>
            </a:extLst>
          </p:cNvPr>
          <p:cNvCxnSpPr>
            <a:cxnSpLocks/>
          </p:cNvCxnSpPr>
          <p:nvPr/>
        </p:nvCxnSpPr>
        <p:spPr>
          <a:xfrm>
            <a:off x="11522074" y="6617496"/>
            <a:ext cx="0" cy="164306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483274-5405-4C90-AC76-70264ECE945C}"/>
              </a:ext>
            </a:extLst>
          </p:cNvPr>
          <p:cNvCxnSpPr>
            <a:cxnSpLocks/>
          </p:cNvCxnSpPr>
          <p:nvPr userDrawn="1"/>
        </p:nvCxnSpPr>
        <p:spPr>
          <a:xfrm>
            <a:off x="11522074" y="6617496"/>
            <a:ext cx="0" cy="164306"/>
          </a:xfrm>
          <a:prstGeom prst="line">
            <a:avLst/>
          </a:prstGeom>
          <a:ln w="2222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238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700" r:id="rId4"/>
    <p:sldLayoutId id="2147483712" r:id="rId5"/>
    <p:sldLayoutId id="2147483699" r:id="rId6"/>
    <p:sldLayoutId id="2147483696" r:id="rId7"/>
    <p:sldLayoutId id="2147483698" r:id="rId8"/>
    <p:sldLayoutId id="2147483702" r:id="rId9"/>
    <p:sldLayoutId id="2147483704" r:id="rId10"/>
    <p:sldLayoutId id="2147483695" r:id="rId11"/>
    <p:sldLayoutId id="2147483703" r:id="rId12"/>
    <p:sldLayoutId id="2147483694" r:id="rId13"/>
    <p:sldLayoutId id="2147483707" r:id="rId14"/>
    <p:sldLayoutId id="2147483705" r:id="rId15"/>
    <p:sldLayoutId id="2147483709" r:id="rId16"/>
    <p:sldLayoutId id="2147483710" r:id="rId17"/>
    <p:sldLayoutId id="2147483711" r:id="rId18"/>
  </p:sldLayoutIdLst>
  <p:hf hdr="0" ftr="0"/>
  <p:txStyles>
    <p:titleStyle>
      <a:lvl1pPr marL="0" indent="0" algn="l" defTabSz="914400" rtl="0" eaLnBrk="1" latinLnBrk="0" hangingPunct="1">
        <a:lnSpc>
          <a:spcPct val="120000"/>
        </a:lnSpc>
        <a:spcBef>
          <a:spcPct val="0"/>
        </a:spcBef>
        <a:buNone/>
        <a:defRPr sz="44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20000"/>
        </a:lnSpc>
        <a:spcBef>
          <a:spcPts val="600"/>
        </a:spcBef>
        <a:spcAft>
          <a:spcPts val="600"/>
        </a:spcAft>
        <a:buClr>
          <a:schemeClr val="accent1"/>
        </a:buClr>
        <a:buFont typeface="Arial" panose="020B0604020202020204" pitchFamily="34" charset="0"/>
        <a:buChar char="●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803275" indent="-3460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accent1"/>
        </a:buClr>
        <a:buFont typeface="Courier New" panose="02070309020205020404" pitchFamily="49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60463" indent="-246063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>
            <a:lumMod val="60000"/>
            <a:lumOff val="40000"/>
          </a:schemeClr>
        </a:buClr>
        <a:buFont typeface="Arial" panose="020B0604020202020204" pitchFamily="34" charset="0"/>
        <a:buChar char="●"/>
        <a:defRPr sz="22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400"/>
        </a:spcBef>
        <a:spcAft>
          <a:spcPts val="400"/>
        </a:spcAft>
        <a:buClr>
          <a:schemeClr val="accent1">
            <a:lumMod val="60000"/>
            <a:lumOff val="40000"/>
          </a:schemeClr>
        </a:buClr>
        <a:buFont typeface="Courier New" panose="02070309020205020404" pitchFamily="49" charset="0"/>
        <a:buChar char="o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1973263" indent="-144463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accent1">
            <a:lumMod val="40000"/>
            <a:lumOff val="60000"/>
          </a:schemeClr>
        </a:buClr>
        <a:buFont typeface="Arial" panose="020B0604020202020204" pitchFamily="34" charset="0"/>
        <a:buChar char="•"/>
        <a:defRPr sz="2000" kern="1200">
          <a:solidFill>
            <a:schemeClr val="bg2">
              <a:lumMod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>
          <p15:clr>
            <a:srgbClr val="F26B43"/>
          </p15:clr>
        </p15:guide>
        <p15:guide id="2" pos="3636">
          <p15:clr>
            <a:srgbClr val="F26B43"/>
          </p15:clr>
        </p15:guide>
        <p15:guide id="3" pos="4044">
          <p15:clr>
            <a:srgbClr val="F26B43"/>
          </p15:clr>
        </p15:guide>
        <p15:guide id="4" orient="horz" pos="913">
          <p15:clr>
            <a:srgbClr val="F26B43"/>
          </p15:clr>
        </p15:guide>
        <p15:guide id="5" orient="horz" pos="1094">
          <p15:clr>
            <a:srgbClr val="F26B43"/>
          </p15:clr>
        </p15:guide>
        <p15:guide id="6" orient="horz" pos="3748">
          <p15:clr>
            <a:srgbClr val="F26B43"/>
          </p15:clr>
        </p15:guide>
        <p15:guide id="7" pos="415">
          <p15:clr>
            <a:srgbClr val="F26B43"/>
          </p15:clr>
        </p15:guide>
        <p15:guide id="8" pos="7469">
          <p15:clr>
            <a:srgbClr val="F26B43"/>
          </p15:clr>
        </p15:guide>
        <p15:guide id="9" orient="horz" pos="4110">
          <p15:clr>
            <a:srgbClr val="F26B43"/>
          </p15:clr>
        </p15:guide>
        <p15:guide id="10" pos="211">
          <p15:clr>
            <a:srgbClr val="F26B43"/>
          </p15:clr>
        </p15:guide>
        <p15:guide id="11" pos="7265">
          <p15:clr>
            <a:srgbClr val="F26B43"/>
          </p15:clr>
        </p15:guide>
        <p15:guide id="1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7D7E089-AFD7-4843-8D6C-30C77C3477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1775" y="1449388"/>
            <a:ext cx="4951413" cy="2460460"/>
          </a:xfrm>
        </p:spPr>
        <p:txBody>
          <a:bodyPr/>
          <a:lstStyle/>
          <a:p>
            <a:r>
              <a:rPr lang="nl-NL" sz="3600" dirty="0"/>
              <a:t>Brede welvaart, MKBA en gebiedsontwikkeling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223EE581-FD48-44AB-B9E6-20D6E22DE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1287" y="4290850"/>
            <a:ext cx="4938713" cy="1271750"/>
          </a:xfrm>
        </p:spPr>
        <p:txBody>
          <a:bodyPr/>
          <a:lstStyle/>
          <a:p>
            <a:r>
              <a:rPr lang="nl-NL" dirty="0"/>
              <a:t>Contactpersonen</a:t>
            </a:r>
            <a:r>
              <a:rPr lang="en-US" dirty="0"/>
              <a:t>: Rob Euwals, </a:t>
            </a:r>
            <a:r>
              <a:rPr lang="nl-NL" dirty="0"/>
              <a:t>Tijl Hendrich, Koen van Ruijven, Joep Tijm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427BCDA-B911-426C-ADED-2E56ECA89C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December 2023</a:t>
            </a:r>
            <a:endParaRPr lang="nl-NL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3FACEB3-E6F6-42DF-8D11-9C02C9C3B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nl-NL" dirty="0"/>
              <a:t>www.cpb.nl  |  @</a:t>
            </a:r>
            <a:r>
              <a:rPr lang="nl-NL" dirty="0" err="1"/>
              <a:t>CPBnl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54124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51B9B-53F9-4221-965E-CD2BBDF04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Publicaties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03544-D0D9-46F8-B133-D298A46DA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dirty="0"/>
              <a:t>April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346C8-F614-464B-9672-70DD838D2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10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847E47-D362-4C97-BFB1-0B57BDF41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2" y="1736724"/>
            <a:ext cx="10874375" cy="4590504"/>
          </a:xfrm>
        </p:spPr>
        <p:txBody>
          <a:bodyPr>
            <a:normAutofit fontScale="92500" lnSpcReduction="10000"/>
          </a:bodyPr>
          <a:lstStyle/>
          <a:p>
            <a:r>
              <a:rPr lang="nl-NL" dirty="0"/>
              <a:t>Hendrich, T., R. Euwals en S. Thewissen, 2023, </a:t>
            </a:r>
            <a:r>
              <a:rPr lang="nl-NL" i="1" dirty="0"/>
              <a:t>Brede welvaart bij integrale gebiedsontwikkeling: vijf lessen</a:t>
            </a:r>
          </a:p>
          <a:p>
            <a:r>
              <a:rPr lang="nl-NL" dirty="0"/>
              <a:t>Bos, F., B. Hof en J. Tijm, 2022, </a:t>
            </a:r>
            <a:r>
              <a:rPr lang="nl-NL" i="1" dirty="0"/>
              <a:t>Maatschappelijke kosten-batenanalyse en brede welvaart; een aanvulling op de Algemene MKBA-Leidraad</a:t>
            </a:r>
            <a:r>
              <a:rPr lang="nl-NL" dirty="0"/>
              <a:t> (samen met PBL)</a:t>
            </a:r>
          </a:p>
          <a:p>
            <a:r>
              <a:rPr lang="nl-NL" dirty="0"/>
              <a:t>Ruijven, K. en J. Tijm, 2019, </a:t>
            </a:r>
            <a:r>
              <a:rPr lang="nl-NL" i="1" dirty="0"/>
              <a:t>De leefbaarheidseffecten van Spoorzone Delft</a:t>
            </a:r>
          </a:p>
          <a:p>
            <a:r>
              <a:rPr lang="nl-NL" dirty="0"/>
              <a:t>Ruijven, K. van, R. Euwals, P. Verstraten, 2019, </a:t>
            </a:r>
            <a:r>
              <a:rPr lang="nl-NL" i="1" dirty="0"/>
              <a:t>Diverse effecten van </a:t>
            </a:r>
            <a:r>
              <a:rPr lang="nl-NL" i="1" dirty="0" err="1"/>
              <a:t>stationsprojecten</a:t>
            </a:r>
            <a:endParaRPr lang="nl-NL" i="1" dirty="0"/>
          </a:p>
          <a:p>
            <a:r>
              <a:rPr lang="nl-NL" dirty="0"/>
              <a:t>Tijm, J., T. Michielsen en P. Zwaneveld, 2018, </a:t>
            </a:r>
            <a:r>
              <a:rPr lang="nl-NL" i="1" dirty="0"/>
              <a:t>Leefbaarheidsbaten A2 tunnel Maastricht</a:t>
            </a:r>
          </a:p>
          <a:p>
            <a:r>
              <a:rPr lang="nl-NL" dirty="0"/>
              <a:t>Ruijven, K. en J. Tijm, te verschijnen, </a:t>
            </a:r>
            <a:r>
              <a:rPr lang="nl-NL" i="1" dirty="0"/>
              <a:t>Leefbaarheidseffecten van integrale infrastructuurprojecten: lessen </a:t>
            </a:r>
            <a:r>
              <a:rPr lang="nl-NL" i="1"/>
              <a:t>uit onderzoek</a:t>
            </a:r>
            <a:endParaRPr lang="nl-NL" i="1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2884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CD274-DD01-4872-A8B8-B3A30B96D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smtClean="0"/>
              <a:pPr/>
              <a:t>11</a:t>
            </a:fld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831301-CE5E-9EF1-62D9-09D8A4B38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april</a:t>
            </a:r>
            <a:endParaRPr lang="nl-NL" noProof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B6AEF2AE-CBB8-55FB-386B-269AC1864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Vijf</a:t>
            </a:r>
            <a:r>
              <a:rPr lang="en-US" dirty="0"/>
              <a:t> lessen voor </a:t>
            </a:r>
            <a:r>
              <a:rPr lang="en-US" dirty="0" err="1"/>
              <a:t>gebiedsontwikkeling</a:t>
            </a:r>
            <a:endParaRPr lang="en-NL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F75D0FD-EE2C-5C1B-4DBA-FA0998B633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575" y="1752955"/>
            <a:ext cx="10934610" cy="468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43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1C51FF-64EC-4E8B-8DD1-83703F5673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A027F5D-C02C-4C81-A7CC-84AE779C2DB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BF9E7D-8292-48AE-BFBA-9CED286CA2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79238" y="6521450"/>
            <a:ext cx="512762" cy="333375"/>
          </a:xfrm>
        </p:spPr>
        <p:txBody>
          <a:bodyPr/>
          <a:lstStyle/>
          <a:p>
            <a:fld id="{1C9A96B6-8385-4046-B525-53A693D53CBF}" type="slidenum">
              <a:rPr lang="nl-NL" noProof="0" smtClean="0"/>
              <a:t>12</a:t>
            </a:fld>
            <a:endParaRPr lang="nl-NL" noProof="0"/>
          </a:p>
        </p:txBody>
      </p:sp>
    </p:spTree>
    <p:extLst>
      <p:ext uri="{BB962C8B-B14F-4D97-AF65-F5344CB8AC3E}">
        <p14:creationId xmlns:p14="http://schemas.microsoft.com/office/powerpoint/2010/main" val="1330484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51B9B-53F9-4221-965E-CD2BBDF04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 map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03544-D0D9-46F8-B133-D298A46DA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noProof="0" dirty="0"/>
              <a:t>November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346C8-F614-464B-9672-70DD838D2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2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847E47-D362-4C97-BFB1-0B57BDF41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812" y="1736724"/>
            <a:ext cx="10874375" cy="459050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nl-NL" dirty="0"/>
              <a:t>MKBA en brede welvaart 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Leefbaarheidseffecten van investeringen in infrastructuur</a:t>
            </a:r>
          </a:p>
          <a:p>
            <a:pPr marL="957625" lvl="1" indent="-514350"/>
            <a:r>
              <a:rPr lang="nl-NL" dirty="0"/>
              <a:t>Ondertunneling A2 Maastricht</a:t>
            </a:r>
          </a:p>
          <a:p>
            <a:pPr marL="957625" lvl="1" indent="-514350"/>
            <a:r>
              <a:rPr lang="nl-NL" dirty="0"/>
              <a:t>Ondertunneling spoorlijn Delft</a:t>
            </a:r>
          </a:p>
          <a:p>
            <a:pPr marL="957625" lvl="1" indent="-514350"/>
            <a:r>
              <a:rPr lang="nl-NL" dirty="0" err="1"/>
              <a:t>Stationsproject</a:t>
            </a:r>
            <a:r>
              <a:rPr lang="nl-NL" dirty="0"/>
              <a:t> Tilburg</a:t>
            </a:r>
          </a:p>
          <a:p>
            <a:pPr marL="957625" lvl="1" indent="-514350"/>
            <a:r>
              <a:rPr lang="nl-NL" dirty="0" err="1"/>
              <a:t>Stationsproject</a:t>
            </a:r>
            <a:r>
              <a:rPr lang="nl-NL" dirty="0"/>
              <a:t> Breda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Gebiedsontwikkeling</a:t>
            </a:r>
          </a:p>
          <a:p>
            <a:pPr marL="514350" indent="-514350">
              <a:buFont typeface="+mj-lt"/>
              <a:buAutoNum type="arabicPeriod"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0983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7F7B3-C453-F9DD-3A61-C381EF41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1: MKBA en brede welvaart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02AC1-CACA-B0FC-F676-A2CABFE03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November</a:t>
            </a:r>
            <a:r>
              <a:rPr lang="nl-NL" noProof="0" dirty="0"/>
              <a:t>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68CB6-CB5D-1317-20A2-DF49BBD7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3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632ED1-5E5A-2F13-3435-54099D3F0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MKBA probeert de effecten van een project of beleidsoptie op de welvaart van Nederland in te schatten.</a:t>
            </a:r>
          </a:p>
          <a:p>
            <a:r>
              <a:rPr lang="nl-NL" dirty="0"/>
              <a:t>CPB en PBL verantwoordelijk voor methodologie (Algemene Leidraad, 2013).</a:t>
            </a:r>
          </a:p>
          <a:p>
            <a:r>
              <a:rPr lang="nl-NL" dirty="0"/>
              <a:t>Brede welvaart =&gt; </a:t>
            </a:r>
            <a:r>
              <a:rPr lang="nl-NL" i="1" dirty="0" err="1"/>
              <a:t>beyond</a:t>
            </a:r>
            <a:r>
              <a:rPr lang="nl-NL" i="1" dirty="0"/>
              <a:t> GDP</a:t>
            </a:r>
            <a:r>
              <a:rPr lang="nl-NL" dirty="0"/>
              <a:t>, ofwel met </a:t>
            </a:r>
            <a:r>
              <a:rPr lang="nl-NL" i="1" dirty="0"/>
              <a:t>GDP</a:t>
            </a:r>
            <a:r>
              <a:rPr lang="nl-NL" dirty="0"/>
              <a:t> missen we vaak veel.</a:t>
            </a:r>
          </a:p>
          <a:p>
            <a:endParaRPr lang="nl-NL" dirty="0"/>
          </a:p>
          <a:p>
            <a:r>
              <a:rPr lang="nl-NL" dirty="0"/>
              <a:t>Voorbeeld ondertunneling A2 Maastricht</a:t>
            </a:r>
          </a:p>
          <a:p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69D239-EA0B-9C7A-B64B-C3B284FECA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9100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51B9B-53F9-4221-965E-CD2BBDF04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2: Effect van </a:t>
            </a:r>
            <a:r>
              <a:rPr lang="en-US" dirty="0" err="1"/>
              <a:t>ondertunneling</a:t>
            </a:r>
            <a:r>
              <a:rPr lang="en-US" dirty="0"/>
              <a:t> A2 (Maastricht)</a:t>
            </a:r>
            <a:endParaRPr lang="nl-NL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803544-D0D9-46F8-B133-D298A46DA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November</a:t>
            </a:r>
            <a:r>
              <a:rPr lang="nl-NL" noProof="0" dirty="0"/>
              <a:t>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0346C8-F614-464B-9672-70DD838D2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4</a:t>
            </a:fld>
            <a:endParaRPr lang="nl-NL" noProof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2401E43-17DE-4892-ACBA-122767572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05903" y="2064813"/>
            <a:ext cx="5351135" cy="33070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1A3968-C79F-43DC-808C-0FAA4BDD56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962" y="2064813"/>
            <a:ext cx="5845121" cy="330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36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13A9B-D7EC-1552-A1CA-93CF22F8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2: Effect van ondertunneling A2 - Maastricht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BEBF66-E932-B8E0-F156-3ACC5D89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November</a:t>
            </a:r>
            <a:r>
              <a:rPr lang="nl-NL" noProof="0" dirty="0"/>
              <a:t>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6D627-24C9-39B0-1E28-39980C17D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5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9DC69C-FD56-B15B-BE05-30B66715678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Huizenprijzen (NVM)</a:t>
            </a:r>
          </a:p>
          <a:p>
            <a:r>
              <a:rPr lang="nl-NL" dirty="0"/>
              <a:t>Soort </a:t>
            </a:r>
            <a:r>
              <a:rPr lang="nl-NL" dirty="0" err="1"/>
              <a:t>dif</a:t>
            </a:r>
            <a:r>
              <a:rPr lang="nl-NL" dirty="0"/>
              <a:t>-in-</a:t>
            </a:r>
            <a:r>
              <a:rPr lang="nl-NL" dirty="0" err="1"/>
              <a:t>dif</a:t>
            </a:r>
            <a:endParaRPr lang="nl-NL" dirty="0"/>
          </a:p>
          <a:p>
            <a:pPr lvl="1"/>
            <a:r>
              <a:rPr lang="nl-NL" dirty="0"/>
              <a:t>Voor en na opening tunnel</a:t>
            </a:r>
          </a:p>
          <a:p>
            <a:pPr lvl="1"/>
            <a:r>
              <a:rPr lang="nl-NL" dirty="0"/>
              <a:t>Controle: huizen verder weg</a:t>
            </a:r>
          </a:p>
          <a:p>
            <a:r>
              <a:rPr lang="nl-NL" dirty="0"/>
              <a:t>Totale effect: +/- 200 miljoen</a:t>
            </a:r>
          </a:p>
        </p:txBody>
      </p:sp>
      <p:pic>
        <p:nvPicPr>
          <p:cNvPr id="16" name="Content Placeholder 7" descr="A close-up of a map&#10;&#10;Description automatically generated">
            <a:extLst>
              <a:ext uri="{FF2B5EF4-FFF2-40B4-BE49-F238E27FC236}">
                <a16:creationId xmlns:a16="http://schemas.microsoft.com/office/drawing/2014/main" id="{80FF4F5D-B8A9-9D82-FEA7-9783239345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/>
          <a:stretch/>
        </p:blipFill>
        <p:spPr>
          <a:xfrm>
            <a:off x="658811" y="1736725"/>
            <a:ext cx="4606871" cy="4213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9941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13A9B-D7EC-1552-A1CA-93CF22F8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2: Effect van ondertunneling spoorlijn Delft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BEBF66-E932-B8E0-F156-3ACC5D89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November</a:t>
            </a:r>
            <a:r>
              <a:rPr lang="nl-NL" noProof="0" dirty="0"/>
              <a:t>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6D627-24C9-39B0-1E28-39980C17D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6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9DC69C-FD56-B15B-BE05-30B66715678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Huizenprijzen (NVM)</a:t>
            </a:r>
          </a:p>
          <a:p>
            <a:r>
              <a:rPr lang="nl-NL" dirty="0"/>
              <a:t>Soort </a:t>
            </a:r>
            <a:r>
              <a:rPr lang="nl-NL" dirty="0" err="1"/>
              <a:t>dif</a:t>
            </a:r>
            <a:r>
              <a:rPr lang="nl-NL" dirty="0"/>
              <a:t>-in-</a:t>
            </a:r>
            <a:r>
              <a:rPr lang="nl-NL" dirty="0" err="1"/>
              <a:t>dif</a:t>
            </a:r>
            <a:endParaRPr lang="nl-NL" dirty="0"/>
          </a:p>
          <a:p>
            <a:pPr lvl="1"/>
            <a:r>
              <a:rPr lang="nl-NL" dirty="0"/>
              <a:t>Voor en na opening tunnel</a:t>
            </a:r>
          </a:p>
          <a:p>
            <a:pPr lvl="1"/>
            <a:r>
              <a:rPr lang="nl-NL" dirty="0"/>
              <a:t>Controle: vergelijkbare steden</a:t>
            </a:r>
          </a:p>
          <a:p>
            <a:r>
              <a:rPr lang="nl-NL" dirty="0"/>
              <a:t>Totale effect: +/- 400 miljoen</a:t>
            </a:r>
          </a:p>
        </p:txBody>
      </p:sp>
      <p:pic>
        <p:nvPicPr>
          <p:cNvPr id="7" name="Picture 6" descr="A map of a city&#10;&#10;Description automatically generated">
            <a:extLst>
              <a:ext uri="{FF2B5EF4-FFF2-40B4-BE49-F238E27FC236}">
                <a16:creationId xmlns:a16="http://schemas.microsoft.com/office/drawing/2014/main" id="{D7377F06-E28F-3C59-3A10-DCB5118087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3" y="1736725"/>
            <a:ext cx="5583947" cy="376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221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13A9B-D7EC-1552-A1CA-93CF22F8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2: Effect van </a:t>
            </a:r>
            <a:r>
              <a:rPr lang="nl-NL" dirty="0" err="1"/>
              <a:t>stationsproject</a:t>
            </a:r>
            <a:r>
              <a:rPr lang="nl-NL" dirty="0"/>
              <a:t> Tilburg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BEBF66-E932-B8E0-F156-3ACC5D89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November</a:t>
            </a:r>
            <a:r>
              <a:rPr lang="nl-NL" noProof="0" dirty="0"/>
              <a:t>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6D627-24C9-39B0-1E28-39980C17D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7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9DC69C-FD56-B15B-BE05-30B66715678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Huizenprijzen (NVM)</a:t>
            </a:r>
          </a:p>
          <a:p>
            <a:r>
              <a:rPr lang="nl-NL" dirty="0"/>
              <a:t>Soort </a:t>
            </a:r>
            <a:r>
              <a:rPr lang="nl-NL" dirty="0" err="1"/>
              <a:t>dif</a:t>
            </a:r>
            <a:r>
              <a:rPr lang="nl-NL" dirty="0"/>
              <a:t>-in-</a:t>
            </a:r>
            <a:r>
              <a:rPr lang="nl-NL" dirty="0" err="1"/>
              <a:t>dif</a:t>
            </a:r>
            <a:endParaRPr lang="nl-NL" dirty="0"/>
          </a:p>
          <a:p>
            <a:pPr lvl="1"/>
            <a:r>
              <a:rPr lang="nl-NL" dirty="0"/>
              <a:t>Voor en na opening tunnel</a:t>
            </a:r>
          </a:p>
          <a:p>
            <a:pPr lvl="1"/>
            <a:r>
              <a:rPr lang="nl-NL" dirty="0"/>
              <a:t>Controle: vergelijkbare steden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7" name="Picture 6" descr="A map with a green circle&#10;&#10;Description automatically generated">
            <a:extLst>
              <a:ext uri="{FF2B5EF4-FFF2-40B4-BE49-F238E27FC236}">
                <a16:creationId xmlns:a16="http://schemas.microsoft.com/office/drawing/2014/main" id="{49EA14C9-55F9-632B-04B6-A1DFA997D2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3" y="1736725"/>
            <a:ext cx="5583947" cy="369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43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13A9B-D7EC-1552-A1CA-93CF22F86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2: Effect van </a:t>
            </a:r>
            <a:r>
              <a:rPr lang="nl-NL" dirty="0" err="1"/>
              <a:t>stationsproject</a:t>
            </a:r>
            <a:r>
              <a:rPr lang="nl-NL" dirty="0"/>
              <a:t> Breda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BEBF66-E932-B8E0-F156-3ACC5D899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November</a:t>
            </a:r>
            <a:r>
              <a:rPr lang="nl-NL" noProof="0" dirty="0"/>
              <a:t>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6D627-24C9-39B0-1E28-39980C17D3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8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9DC69C-FD56-B15B-BE05-30B66715678D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nl-NL" dirty="0"/>
              <a:t>Huizenprijzen (NVM)</a:t>
            </a:r>
          </a:p>
          <a:p>
            <a:r>
              <a:rPr lang="nl-NL" dirty="0"/>
              <a:t>Soort </a:t>
            </a:r>
            <a:r>
              <a:rPr lang="nl-NL" dirty="0" err="1"/>
              <a:t>dif</a:t>
            </a:r>
            <a:r>
              <a:rPr lang="nl-NL" dirty="0"/>
              <a:t>-in-</a:t>
            </a:r>
            <a:r>
              <a:rPr lang="nl-NL" dirty="0" err="1"/>
              <a:t>dif</a:t>
            </a:r>
            <a:endParaRPr lang="nl-NL" dirty="0"/>
          </a:p>
          <a:p>
            <a:pPr lvl="1"/>
            <a:r>
              <a:rPr lang="nl-NL" dirty="0"/>
              <a:t>Voor en na opening tunnel</a:t>
            </a:r>
          </a:p>
          <a:p>
            <a:pPr lvl="1"/>
            <a:r>
              <a:rPr lang="nl-NL" dirty="0"/>
              <a:t>Controle: vergelijkbare steden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9" name="Picture 8" descr="A map with a red circle&#10;&#10;Description automatically generated">
            <a:extLst>
              <a:ext uri="{FF2B5EF4-FFF2-40B4-BE49-F238E27FC236}">
                <a16:creationId xmlns:a16="http://schemas.microsoft.com/office/drawing/2014/main" id="{84370BEA-E23A-2722-03B6-F27B3A1AB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53" y="1736725"/>
            <a:ext cx="5583947" cy="3634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83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7F7B3-C453-F9DD-3A61-C381EF410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3: Gebiedsontwikkeling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402AC1-CACA-B0FC-F676-A2CABFE03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nl-NL" dirty="0"/>
              <a:t>November</a:t>
            </a:r>
            <a:r>
              <a:rPr lang="nl-NL" noProof="0" dirty="0"/>
              <a:t>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68CB6-CB5D-1317-20A2-DF49BBD72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9A96B6-8385-4046-B525-53A693D53CBF}" type="slidenum">
              <a:rPr lang="nl-NL" noProof="0" smtClean="0"/>
              <a:t>9</a:t>
            </a:fld>
            <a:endParaRPr lang="nl-NL" noProof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632ED1-5E5A-2F13-3435-54099D3F0A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MKBA: vaak één project met één (hoofd-)doel en één (hoofd-)opdrachtgever</a:t>
            </a:r>
          </a:p>
          <a:p>
            <a:endParaRPr lang="nl-NL" dirty="0"/>
          </a:p>
          <a:p>
            <a:r>
              <a:rPr lang="nl-NL" dirty="0"/>
              <a:t>Gebiedsontwikkeling: meerdere doelen en vele betrokkenen</a:t>
            </a:r>
          </a:p>
          <a:p>
            <a:endParaRPr lang="nl-NL" dirty="0"/>
          </a:p>
          <a:p>
            <a:r>
              <a:rPr lang="nl-NL" dirty="0"/>
              <a:t>Aanpak met brede welvaart lijkt aantrekkelijk</a:t>
            </a:r>
          </a:p>
          <a:p>
            <a:pPr lvl="1"/>
            <a:r>
              <a:rPr lang="nl-NL" dirty="0"/>
              <a:t>Op welk niveau? Welke aspecten/doelen? Wie verantwoordelijk?</a:t>
            </a:r>
          </a:p>
          <a:p>
            <a:pPr lvl="1"/>
            <a:r>
              <a:rPr lang="nl-NL" dirty="0"/>
              <a:t>Op nationaal niveau vele doelen, gebiedsontwikkeling </a:t>
            </a:r>
            <a:r>
              <a:rPr lang="nl-NL"/>
              <a:t>decentraal proces.</a:t>
            </a: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69D239-EA0B-9C7A-B64B-C3B284FECA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232055"/>
      </p:ext>
    </p:extLst>
  </p:cSld>
  <p:clrMapOvr>
    <a:masterClrMapping/>
  </p:clrMapOvr>
</p:sld>
</file>

<file path=ppt/theme/theme1.xml><?xml version="1.0" encoding="utf-8"?>
<a:theme xmlns:a="http://schemas.openxmlformats.org/drawingml/2006/main" name="3g_Table large">
  <a:themeElements>
    <a:clrScheme name="CPB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5FF"/>
      </a:accent1>
      <a:accent2>
        <a:srgbClr val="E6006E"/>
      </a:accent2>
      <a:accent3>
        <a:srgbClr val="005FAF"/>
      </a:accent3>
      <a:accent4>
        <a:srgbClr val="96827D"/>
      </a:accent4>
      <a:accent5>
        <a:srgbClr val="820050"/>
      </a:accent5>
      <a:accent6>
        <a:srgbClr val="F596AF"/>
      </a:accent6>
      <a:hlink>
        <a:srgbClr val="00A5FF"/>
      </a:hlink>
      <a:folHlink>
        <a:srgbClr val="954F72"/>
      </a:folHlink>
    </a:clrScheme>
    <a:fontScheme name="CPB Theme">
      <a:majorFont>
        <a:latin typeface="RijksoverheidSansHeading"/>
        <a:ea typeface=""/>
        <a:cs typeface=""/>
      </a:majorFont>
      <a:minorFont>
        <a:latin typeface="RijksoverheidSansT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PB-sjabloon2019-NL-v2" id="{84A2ED5F-A5CF-4ECC-B15E-28396DBEB66B}" vid="{56940AF7-6273-4DA7-819C-D3FCFB499A1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CPB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A5FF"/>
      </a:accent1>
      <a:accent2>
        <a:srgbClr val="E6006E"/>
      </a:accent2>
      <a:accent3>
        <a:srgbClr val="005FAF"/>
      </a:accent3>
      <a:accent4>
        <a:srgbClr val="96827D"/>
      </a:accent4>
      <a:accent5>
        <a:srgbClr val="820050"/>
      </a:accent5>
      <a:accent6>
        <a:srgbClr val="F596AF"/>
      </a:accent6>
      <a:hlink>
        <a:srgbClr val="00A5FF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035FE267A7CE45BD40A9AA6579DB16" ma:contentTypeVersion="19" ma:contentTypeDescription="Een nieuw document maken." ma:contentTypeScope="" ma:versionID="83c299a6e09f5042db1159fc4809c50f">
  <xsd:schema xmlns:xsd="http://www.w3.org/2001/XMLSchema" xmlns:xs="http://www.w3.org/2001/XMLSchema" xmlns:p="http://schemas.microsoft.com/office/2006/metadata/properties" xmlns:ns2="f7247cda-4b2b-409d-88f9-df6b27603fb3" xmlns:ns3="abd63848-2595-43f6-a4af-174b0e53bd70" targetNamespace="http://schemas.microsoft.com/office/2006/metadata/properties" ma:root="true" ma:fieldsID="fd084999f72bb3d2159e79dead8319a8" ns2:_="" ns3:_="">
    <xsd:import namespace="f7247cda-4b2b-409d-88f9-df6b27603fb3"/>
    <xsd:import namespace="abd63848-2595-43f6-a4af-174b0e53bd7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Notitie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Statu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247cda-4b2b-409d-88f9-df6b27603fb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Notitie" ma:index="14" nillable="true" ma:displayName="Notitie" ma:format="Dropdown" ma:internalName="Notitie">
      <xsd:simpleType>
        <xsd:restriction base="dms:Text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9af1b232-8950-420c-a310-57ce6f91c7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Status" ma:index="24" nillable="true" ma:displayName="Status" ma:format="Dropdown" ma:internalName="Status">
      <xsd:simpleType>
        <xsd:restriction base="dms:Choice">
          <xsd:enumeration value="Concept"/>
          <xsd:enumeration value="Definitief"/>
        </xsd:restriction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63848-2595-43f6-a4af-174b0e53bd7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3921bc35-4d0f-496e-9639-16944019ca27}" ma:internalName="TaxCatchAll" ma:showField="CatchAllData" ma:web="abd63848-2595-43f6-a4af-174b0e53bd7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9C38F2-E5AE-469D-BBB7-C4F759A4DBC3}"/>
</file>

<file path=customXml/itemProps2.xml><?xml version="1.0" encoding="utf-8"?>
<ds:datastoreItem xmlns:ds="http://schemas.openxmlformats.org/officeDocument/2006/customXml" ds:itemID="{80FF5A2E-2023-4207-914D-F0970E14AB8B}"/>
</file>

<file path=docProps/app.xml><?xml version="1.0" encoding="utf-8"?>
<Properties xmlns="http://schemas.openxmlformats.org/officeDocument/2006/extended-properties" xmlns:vt="http://schemas.openxmlformats.org/officeDocument/2006/docPropsVTypes">
  <Template>CPB-sjabloon2019-NL-v2</Template>
  <TotalTime>5854</TotalTime>
  <Words>438</Words>
  <Application>Microsoft Office PowerPoint</Application>
  <PresentationFormat>Widescreen</PresentationFormat>
  <Paragraphs>83</Paragraphs>
  <Slides>12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RijksoverheidSansText</vt:lpstr>
      <vt:lpstr>Arial</vt:lpstr>
      <vt:lpstr>Calibri</vt:lpstr>
      <vt:lpstr>RijksoverheidSansHeading</vt:lpstr>
      <vt:lpstr>Courier New</vt:lpstr>
      <vt:lpstr>3g_Table large</vt:lpstr>
      <vt:lpstr>Brede welvaart, MKBA en gebiedsontwikkeling</vt:lpstr>
      <vt:lpstr>Road map</vt:lpstr>
      <vt:lpstr>1: MKBA en brede welvaart</vt:lpstr>
      <vt:lpstr>2: Effect van ondertunneling A2 (Maastricht)</vt:lpstr>
      <vt:lpstr>2: Effect van ondertunneling A2 - Maastricht</vt:lpstr>
      <vt:lpstr>2: Effect van ondertunneling spoorlijn Delft</vt:lpstr>
      <vt:lpstr>2: Effect van stationsproject Tilburg</vt:lpstr>
      <vt:lpstr>2: Effect van stationsproject Breda</vt:lpstr>
      <vt:lpstr>3: Gebiedsontwikkeling</vt:lpstr>
      <vt:lpstr>Publicaties</vt:lpstr>
      <vt:lpstr>Vijf lessen voor gebiedsontwikkeling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Position paper Gebouwde omgeving</dc:title>
  <dc:creator>Koen van Ruijven</dc:creator>
  <cp:lastModifiedBy>Rob Euwals</cp:lastModifiedBy>
  <cp:revision>620</cp:revision>
  <dcterms:created xsi:type="dcterms:W3CDTF">2021-03-17T16:44:24Z</dcterms:created>
  <dcterms:modified xsi:type="dcterms:W3CDTF">2023-11-23T12:05:16Z</dcterms:modified>
</cp:coreProperties>
</file>